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theme/themeOverride1.xml" ContentType="application/vnd.openxmlformats-officedocument.themeOverrid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0"/>
  </p:notesMasterIdLst>
  <p:handoutMasterIdLst>
    <p:handoutMasterId r:id="rId31"/>
  </p:handoutMasterIdLst>
  <p:sldIdLst>
    <p:sldId id="256" r:id="rId5"/>
    <p:sldId id="300" r:id="rId6"/>
    <p:sldId id="306" r:id="rId7"/>
    <p:sldId id="285" r:id="rId8"/>
    <p:sldId id="302" r:id="rId9"/>
    <p:sldId id="258" r:id="rId10"/>
    <p:sldId id="305" r:id="rId11"/>
    <p:sldId id="259" r:id="rId12"/>
    <p:sldId id="303" r:id="rId13"/>
    <p:sldId id="282" r:id="rId14"/>
    <p:sldId id="267" r:id="rId15"/>
    <p:sldId id="278" r:id="rId16"/>
    <p:sldId id="299" r:id="rId17"/>
    <p:sldId id="304" r:id="rId18"/>
    <p:sldId id="283" r:id="rId19"/>
    <p:sldId id="296" r:id="rId20"/>
    <p:sldId id="287" r:id="rId21"/>
    <p:sldId id="288" r:id="rId22"/>
    <p:sldId id="290" r:id="rId23"/>
    <p:sldId id="291" r:id="rId24"/>
    <p:sldId id="292" r:id="rId25"/>
    <p:sldId id="293" r:id="rId26"/>
    <p:sldId id="277" r:id="rId27"/>
    <p:sldId id="280" r:id="rId28"/>
    <p:sldId id="289" r:id="rId2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256"/>
    <a:srgbClr val="EB6100"/>
    <a:srgbClr val="FCB7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2C3288-AF9E-4B88-A023-DF06AE3F29DA}" v="520" dt="2024-12-10T12:27:31.400"/>
    <p1510:client id="{CE221677-F0F1-4C89-90B6-F0B4692AD81B}" v="1" dt="2024-12-10T07:47:35.103"/>
    <p1510:client id="{D979CD5D-7AA8-4FB6-BD7D-E84F8E3FC5EC}" v="7" dt="2024-12-10T07:56:52.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86" y="3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le Egholm Lorentzen" userId="638b2d94-eea8-4ee7-92c9-5397e5a421a9" providerId="ADAL" clId="{58D6EC31-07E4-441F-B8AF-D4545EFEBE15}"/>
    <pc:docChg chg="undo custSel addSld delSld modSld sldOrd">
      <pc:chgData name="Helle Egholm Lorentzen" userId="638b2d94-eea8-4ee7-92c9-5397e5a421a9" providerId="ADAL" clId="{58D6EC31-07E4-441F-B8AF-D4545EFEBE15}" dt="2023-12-15T12:40:53.693" v="2895" actId="114"/>
      <pc:docMkLst>
        <pc:docMk/>
      </pc:docMkLst>
      <pc:sldChg chg="addSp delSp modSp mod">
        <pc:chgData name="Helle Egholm Lorentzen" userId="638b2d94-eea8-4ee7-92c9-5397e5a421a9" providerId="ADAL" clId="{58D6EC31-07E4-441F-B8AF-D4545EFEBE15}" dt="2023-12-12T10:08:22.980" v="232" actId="404"/>
        <pc:sldMkLst>
          <pc:docMk/>
          <pc:sldMk cId="272993970" sldId="256"/>
        </pc:sldMkLst>
        <pc:spChg chg="del mod">
          <ac:chgData name="Helle Egholm Lorentzen" userId="638b2d94-eea8-4ee7-92c9-5397e5a421a9" providerId="ADAL" clId="{58D6EC31-07E4-441F-B8AF-D4545EFEBE15}" dt="2023-12-12T10:06:59.190" v="207" actId="478"/>
          <ac:spMkLst>
            <pc:docMk/>
            <pc:sldMk cId="272993970" sldId="256"/>
            <ac:spMk id="2" creationId="{E36DFF0E-422B-4519-B9C5-1AB667A9DC4E}"/>
          </ac:spMkLst>
        </pc:spChg>
        <pc:spChg chg="mod">
          <ac:chgData name="Helle Egholm Lorentzen" userId="638b2d94-eea8-4ee7-92c9-5397e5a421a9" providerId="ADAL" clId="{58D6EC31-07E4-441F-B8AF-D4545EFEBE15}" dt="2023-12-12T10:08:22.980" v="232" actId="404"/>
          <ac:spMkLst>
            <pc:docMk/>
            <pc:sldMk cId="272993970" sldId="256"/>
            <ac:spMk id="3" creationId="{05CB047E-544D-46A7-9D75-F130F4663007}"/>
          </ac:spMkLst>
        </pc:spChg>
        <pc:spChg chg="add del mod">
          <ac:chgData name="Helle Egholm Lorentzen" userId="638b2d94-eea8-4ee7-92c9-5397e5a421a9" providerId="ADAL" clId="{58D6EC31-07E4-441F-B8AF-D4545EFEBE15}" dt="2023-12-12T10:07:18.890" v="219" actId="478"/>
          <ac:spMkLst>
            <pc:docMk/>
            <pc:sldMk cId="272993970" sldId="256"/>
            <ac:spMk id="8" creationId="{912A726D-2826-646E-D062-A3B80DCF165E}"/>
          </ac:spMkLst>
        </pc:spChg>
        <pc:picChg chg="add mod">
          <ac:chgData name="Helle Egholm Lorentzen" userId="638b2d94-eea8-4ee7-92c9-5397e5a421a9" providerId="ADAL" clId="{58D6EC31-07E4-441F-B8AF-D4545EFEBE15}" dt="2023-12-12T10:08:16.140" v="230" actId="1076"/>
          <ac:picMkLst>
            <pc:docMk/>
            <pc:sldMk cId="272993970" sldId="256"/>
            <ac:picMk id="5" creationId="{B0362018-AFBB-E6D0-95E5-C1F5BF3C7516}"/>
          </ac:picMkLst>
        </pc:picChg>
        <pc:picChg chg="mod ord">
          <ac:chgData name="Helle Egholm Lorentzen" userId="638b2d94-eea8-4ee7-92c9-5397e5a421a9" providerId="ADAL" clId="{58D6EC31-07E4-441F-B8AF-D4545EFEBE15}" dt="2023-12-12T10:08:07.221" v="229" actId="1076"/>
          <ac:picMkLst>
            <pc:docMk/>
            <pc:sldMk cId="272993970" sldId="256"/>
            <ac:picMk id="6" creationId="{35454D40-6EF6-4E67-B3BE-51B86EA14809}"/>
          </ac:picMkLst>
        </pc:picChg>
      </pc:sldChg>
      <pc:sldChg chg="delSp modSp mod modAnim">
        <pc:chgData name="Helle Egholm Lorentzen" userId="638b2d94-eea8-4ee7-92c9-5397e5a421a9" providerId="ADAL" clId="{58D6EC31-07E4-441F-B8AF-D4545EFEBE15}" dt="2023-12-15T12:40:53.693" v="2895" actId="114"/>
        <pc:sldMkLst>
          <pc:docMk/>
          <pc:sldMk cId="2442523613" sldId="258"/>
        </pc:sldMkLst>
        <pc:spChg chg="mod">
          <ac:chgData name="Helle Egholm Lorentzen" userId="638b2d94-eea8-4ee7-92c9-5397e5a421a9" providerId="ADAL" clId="{58D6EC31-07E4-441F-B8AF-D4545EFEBE15}" dt="2023-12-15T12:12:33.363" v="2235" actId="13926"/>
          <ac:spMkLst>
            <pc:docMk/>
            <pc:sldMk cId="2442523613" sldId="258"/>
            <ac:spMk id="2" creationId="{D84E9FE5-3D15-47C4-9A20-34E6A0AC7154}"/>
          </ac:spMkLst>
        </pc:spChg>
        <pc:spChg chg="mod">
          <ac:chgData name="Helle Egholm Lorentzen" userId="638b2d94-eea8-4ee7-92c9-5397e5a421a9" providerId="ADAL" clId="{58D6EC31-07E4-441F-B8AF-D4545EFEBE15}" dt="2023-12-15T12:40:53.693" v="2895" actId="114"/>
          <ac:spMkLst>
            <pc:docMk/>
            <pc:sldMk cId="2442523613" sldId="258"/>
            <ac:spMk id="3" creationId="{94029C88-2E83-4A2A-B8DF-C5C1379517B1}"/>
          </ac:spMkLst>
        </pc:spChg>
        <pc:spChg chg="del mod">
          <ac:chgData name="Helle Egholm Lorentzen" userId="638b2d94-eea8-4ee7-92c9-5397e5a421a9" providerId="ADAL" clId="{58D6EC31-07E4-441F-B8AF-D4545EFEBE15}" dt="2023-12-12T10:19:06.859" v="783" actId="478"/>
          <ac:spMkLst>
            <pc:docMk/>
            <pc:sldMk cId="2442523613" sldId="258"/>
            <ac:spMk id="8" creationId="{EF9D1899-DC60-4FE2-8DA0-D00D1FEF6996}"/>
          </ac:spMkLst>
        </pc:spChg>
        <pc:picChg chg="mod">
          <ac:chgData name="Helle Egholm Lorentzen" userId="638b2d94-eea8-4ee7-92c9-5397e5a421a9" providerId="ADAL" clId="{58D6EC31-07E4-441F-B8AF-D4545EFEBE15}" dt="2023-12-15T12:13:17.023" v="2248" actId="688"/>
          <ac:picMkLst>
            <pc:docMk/>
            <pc:sldMk cId="2442523613" sldId="258"/>
            <ac:picMk id="11" creationId="{012BDD44-0B7B-FAB1-410E-F1023C71741F}"/>
          </ac:picMkLst>
        </pc:picChg>
        <pc:picChg chg="mod">
          <ac:chgData name="Helle Egholm Lorentzen" userId="638b2d94-eea8-4ee7-92c9-5397e5a421a9" providerId="ADAL" clId="{58D6EC31-07E4-441F-B8AF-D4545EFEBE15}" dt="2023-12-15T12:38:15.045" v="2854" actId="1076"/>
          <ac:picMkLst>
            <pc:docMk/>
            <pc:sldMk cId="2442523613" sldId="258"/>
            <ac:picMk id="14" creationId="{B7D29C5B-5C92-127C-7301-D3531ED2CF9D}"/>
          </ac:picMkLst>
        </pc:picChg>
      </pc:sldChg>
      <pc:sldChg chg="modSp mod">
        <pc:chgData name="Helle Egholm Lorentzen" userId="638b2d94-eea8-4ee7-92c9-5397e5a421a9" providerId="ADAL" clId="{58D6EC31-07E4-441F-B8AF-D4545EFEBE15}" dt="2023-12-15T12:18:21.815" v="2384" actId="1038"/>
        <pc:sldMkLst>
          <pc:docMk/>
          <pc:sldMk cId="4270617981" sldId="267"/>
        </pc:sldMkLst>
        <pc:spChg chg="mod">
          <ac:chgData name="Helle Egholm Lorentzen" userId="638b2d94-eea8-4ee7-92c9-5397e5a421a9" providerId="ADAL" clId="{58D6EC31-07E4-441F-B8AF-D4545EFEBE15}" dt="2023-12-15T12:18:21.815" v="2384" actId="1038"/>
          <ac:spMkLst>
            <pc:docMk/>
            <pc:sldMk cId="4270617981" sldId="267"/>
            <ac:spMk id="9" creationId="{233CD663-8AFC-590C-23A6-8314EA93B0CF}"/>
          </ac:spMkLst>
        </pc:spChg>
        <pc:spChg chg="mod">
          <ac:chgData name="Helle Egholm Lorentzen" userId="638b2d94-eea8-4ee7-92c9-5397e5a421a9" providerId="ADAL" clId="{58D6EC31-07E4-441F-B8AF-D4545EFEBE15}" dt="2023-12-15T12:18:16.909" v="2377" actId="1036"/>
          <ac:spMkLst>
            <pc:docMk/>
            <pc:sldMk cId="4270617981" sldId="267"/>
            <ac:spMk id="10" creationId="{FD2E97A1-4EC7-A8A7-58E5-CAF799C43A86}"/>
          </ac:spMkLst>
        </pc:spChg>
        <pc:picChg chg="mod">
          <ac:chgData name="Helle Egholm Lorentzen" userId="638b2d94-eea8-4ee7-92c9-5397e5a421a9" providerId="ADAL" clId="{58D6EC31-07E4-441F-B8AF-D4545EFEBE15}" dt="2023-12-15T12:17:45.278" v="2364" actId="1076"/>
          <ac:picMkLst>
            <pc:docMk/>
            <pc:sldMk cId="4270617981" sldId="267"/>
            <ac:picMk id="13" creationId="{F5598A06-2982-13D7-6C26-22C7FCE49A62}"/>
          </ac:picMkLst>
        </pc:picChg>
        <pc:picChg chg="mod">
          <ac:chgData name="Helle Egholm Lorentzen" userId="638b2d94-eea8-4ee7-92c9-5397e5a421a9" providerId="ADAL" clId="{58D6EC31-07E4-441F-B8AF-D4545EFEBE15}" dt="2023-12-15T12:17:48.569" v="2365" actId="1076"/>
          <ac:picMkLst>
            <pc:docMk/>
            <pc:sldMk cId="4270617981" sldId="267"/>
            <ac:picMk id="15" creationId="{C88685C6-E159-27AE-2951-8CE334E3C3CC}"/>
          </ac:picMkLst>
        </pc:picChg>
      </pc:sldChg>
      <pc:sldChg chg="delSp modSp mod delAnim modAnim">
        <pc:chgData name="Helle Egholm Lorentzen" userId="638b2d94-eea8-4ee7-92c9-5397e5a421a9" providerId="ADAL" clId="{58D6EC31-07E4-441F-B8AF-D4545EFEBE15}" dt="2023-12-15T12:25:21.668" v="2754" actId="313"/>
        <pc:sldMkLst>
          <pc:docMk/>
          <pc:sldMk cId="2742427483" sldId="268"/>
        </pc:sldMkLst>
        <pc:spChg chg="mod">
          <ac:chgData name="Helle Egholm Lorentzen" userId="638b2d94-eea8-4ee7-92c9-5397e5a421a9" providerId="ADAL" clId="{58D6EC31-07E4-441F-B8AF-D4545EFEBE15}" dt="2023-12-15T12:25:21.668" v="2754" actId="313"/>
          <ac:spMkLst>
            <pc:docMk/>
            <pc:sldMk cId="2742427483" sldId="268"/>
            <ac:spMk id="3" creationId="{94029C88-2E83-4A2A-B8DF-C5C1379517B1}"/>
          </ac:spMkLst>
        </pc:spChg>
        <pc:spChg chg="del">
          <ac:chgData name="Helle Egholm Lorentzen" userId="638b2d94-eea8-4ee7-92c9-5397e5a421a9" providerId="ADAL" clId="{58D6EC31-07E4-441F-B8AF-D4545EFEBE15}" dt="2023-12-12T10:38:52.464" v="1240" actId="478"/>
          <ac:spMkLst>
            <pc:docMk/>
            <pc:sldMk cId="2742427483" sldId="268"/>
            <ac:spMk id="8" creationId="{EF9D1899-DC60-4FE2-8DA0-D00D1FEF6996}"/>
          </ac:spMkLst>
        </pc:spChg>
        <pc:picChg chg="mod ord">
          <ac:chgData name="Helle Egholm Lorentzen" userId="638b2d94-eea8-4ee7-92c9-5397e5a421a9" providerId="ADAL" clId="{58D6EC31-07E4-441F-B8AF-D4545EFEBE15}" dt="2023-12-15T12:21:41.591" v="2591" actId="1076"/>
          <ac:picMkLst>
            <pc:docMk/>
            <pc:sldMk cId="2742427483" sldId="268"/>
            <ac:picMk id="7" creationId="{EF71FD29-F2F4-3C09-7F6D-3C8285EA6796}"/>
          </ac:picMkLst>
        </pc:picChg>
        <pc:picChg chg="mod ord">
          <ac:chgData name="Helle Egholm Lorentzen" userId="638b2d94-eea8-4ee7-92c9-5397e5a421a9" providerId="ADAL" clId="{58D6EC31-07E4-441F-B8AF-D4545EFEBE15}" dt="2023-12-15T12:21:43.986" v="2592" actId="1076"/>
          <ac:picMkLst>
            <pc:docMk/>
            <pc:sldMk cId="2742427483" sldId="268"/>
            <ac:picMk id="9" creationId="{FE3C65D0-6D67-6E52-8526-7421D4D76DDE}"/>
          </ac:picMkLst>
        </pc:picChg>
        <pc:picChg chg="del mod">
          <ac:chgData name="Helle Egholm Lorentzen" userId="638b2d94-eea8-4ee7-92c9-5397e5a421a9" providerId="ADAL" clId="{58D6EC31-07E4-441F-B8AF-D4545EFEBE15}" dt="2023-12-15T12:21:31.118" v="2587" actId="478"/>
          <ac:picMkLst>
            <pc:docMk/>
            <pc:sldMk cId="2742427483" sldId="268"/>
            <ac:picMk id="10" creationId="{08B3B02E-E93F-D7CF-060D-8722C532537E}"/>
          </ac:picMkLst>
        </pc:picChg>
        <pc:picChg chg="mod">
          <ac:chgData name="Helle Egholm Lorentzen" userId="638b2d94-eea8-4ee7-92c9-5397e5a421a9" providerId="ADAL" clId="{58D6EC31-07E4-441F-B8AF-D4545EFEBE15}" dt="2023-12-15T12:21:39.279" v="2590" actId="1076"/>
          <ac:picMkLst>
            <pc:docMk/>
            <pc:sldMk cId="2742427483" sldId="268"/>
            <ac:picMk id="13" creationId="{D48C4E56-E14F-1140-3D59-C2CEB52838FD}"/>
          </ac:picMkLst>
        </pc:picChg>
      </pc:sldChg>
      <pc:sldChg chg="del">
        <pc:chgData name="Helle Egholm Lorentzen" userId="638b2d94-eea8-4ee7-92c9-5397e5a421a9" providerId="ADAL" clId="{58D6EC31-07E4-441F-B8AF-D4545EFEBE15}" dt="2023-12-12T10:28:29.695" v="992" actId="47"/>
        <pc:sldMkLst>
          <pc:docMk/>
          <pc:sldMk cId="306954273" sldId="270"/>
        </pc:sldMkLst>
      </pc:sldChg>
      <pc:sldChg chg="addSp delSp modSp del mod">
        <pc:chgData name="Helle Egholm Lorentzen" userId="638b2d94-eea8-4ee7-92c9-5397e5a421a9" providerId="ADAL" clId="{58D6EC31-07E4-441F-B8AF-D4545EFEBE15}" dt="2023-12-12T10:30:49.193" v="1014" actId="47"/>
        <pc:sldMkLst>
          <pc:docMk/>
          <pc:sldMk cId="1211317501" sldId="271"/>
        </pc:sldMkLst>
        <pc:spChg chg="mod">
          <ac:chgData name="Helle Egholm Lorentzen" userId="638b2d94-eea8-4ee7-92c9-5397e5a421a9" providerId="ADAL" clId="{58D6EC31-07E4-441F-B8AF-D4545EFEBE15}" dt="2023-12-12T10:29:48.939" v="1006" actId="14100"/>
          <ac:spMkLst>
            <pc:docMk/>
            <pc:sldMk cId="1211317501" sldId="271"/>
            <ac:spMk id="3" creationId="{94029C88-2E83-4A2A-B8DF-C5C1379517B1}"/>
          </ac:spMkLst>
        </pc:spChg>
        <pc:spChg chg="del">
          <ac:chgData name="Helle Egholm Lorentzen" userId="638b2d94-eea8-4ee7-92c9-5397e5a421a9" providerId="ADAL" clId="{58D6EC31-07E4-441F-B8AF-D4545EFEBE15}" dt="2023-12-12T10:24:26.017" v="808" actId="478"/>
          <ac:spMkLst>
            <pc:docMk/>
            <pc:sldMk cId="1211317501" sldId="271"/>
            <ac:spMk id="8" creationId="{EF9D1899-DC60-4FE2-8DA0-D00D1FEF6996}"/>
          </ac:spMkLst>
        </pc:spChg>
        <pc:picChg chg="del">
          <ac:chgData name="Helle Egholm Lorentzen" userId="638b2d94-eea8-4ee7-92c9-5397e5a421a9" providerId="ADAL" clId="{58D6EC31-07E4-441F-B8AF-D4545EFEBE15}" dt="2023-12-12T10:29:20.195" v="995" actId="478"/>
          <ac:picMkLst>
            <pc:docMk/>
            <pc:sldMk cId="1211317501" sldId="271"/>
            <ac:picMk id="10" creationId="{CDE7DC34-4F85-8D0D-3531-5041419B18FF}"/>
          </ac:picMkLst>
        </pc:picChg>
        <pc:picChg chg="add del mod">
          <ac:chgData name="Helle Egholm Lorentzen" userId="638b2d94-eea8-4ee7-92c9-5397e5a421a9" providerId="ADAL" clId="{58D6EC31-07E4-441F-B8AF-D4545EFEBE15}" dt="2023-12-12T10:30:05.343" v="1007" actId="21"/>
          <ac:picMkLst>
            <pc:docMk/>
            <pc:sldMk cId="1211317501" sldId="271"/>
            <ac:picMk id="11" creationId="{C83F1C7A-3987-48D5-80C4-3C69723A98F1}"/>
          </ac:picMkLst>
        </pc:picChg>
      </pc:sldChg>
      <pc:sldChg chg="addSp delSp modSp mod">
        <pc:chgData name="Helle Egholm Lorentzen" userId="638b2d94-eea8-4ee7-92c9-5397e5a421a9" providerId="ADAL" clId="{58D6EC31-07E4-441F-B8AF-D4545EFEBE15}" dt="2023-12-12T12:19:25.893" v="1991" actId="6549"/>
        <pc:sldMkLst>
          <pc:docMk/>
          <pc:sldMk cId="1133263552" sldId="273"/>
        </pc:sldMkLst>
        <pc:spChg chg="del">
          <ac:chgData name="Helle Egholm Lorentzen" userId="638b2d94-eea8-4ee7-92c9-5397e5a421a9" providerId="ADAL" clId="{58D6EC31-07E4-441F-B8AF-D4545EFEBE15}" dt="2023-12-12T10:31:59.542" v="1132" actId="478"/>
          <ac:spMkLst>
            <pc:docMk/>
            <pc:sldMk cId="1133263552" sldId="273"/>
            <ac:spMk id="2" creationId="{870E21C5-88A3-5754-6E1D-7EFB00182360}"/>
          </ac:spMkLst>
        </pc:spChg>
        <pc:spChg chg="mod">
          <ac:chgData name="Helle Egholm Lorentzen" userId="638b2d94-eea8-4ee7-92c9-5397e5a421a9" providerId="ADAL" clId="{58D6EC31-07E4-441F-B8AF-D4545EFEBE15}" dt="2023-12-12T12:19:25.893" v="1991" actId="6549"/>
          <ac:spMkLst>
            <pc:docMk/>
            <pc:sldMk cId="1133263552" sldId="273"/>
            <ac:spMk id="3" creationId="{B1B2CEC9-BC46-B9A8-4DEC-81A810B3EEAE}"/>
          </ac:spMkLst>
        </pc:spChg>
        <pc:spChg chg="add del mod">
          <ac:chgData name="Helle Egholm Lorentzen" userId="638b2d94-eea8-4ee7-92c9-5397e5a421a9" providerId="ADAL" clId="{58D6EC31-07E4-441F-B8AF-D4545EFEBE15}" dt="2023-12-12T10:32:01.177" v="1133" actId="478"/>
          <ac:spMkLst>
            <pc:docMk/>
            <pc:sldMk cId="1133263552" sldId="273"/>
            <ac:spMk id="11" creationId="{EE186237-63C4-EE67-A02E-192642DB5469}"/>
          </ac:spMkLst>
        </pc:spChg>
        <pc:grpChg chg="mod">
          <ac:chgData name="Helle Egholm Lorentzen" userId="638b2d94-eea8-4ee7-92c9-5397e5a421a9" providerId="ADAL" clId="{58D6EC31-07E4-441F-B8AF-D4545EFEBE15}" dt="2023-12-12T12:18:55.825" v="1949" actId="1076"/>
          <ac:grpSpMkLst>
            <pc:docMk/>
            <pc:sldMk cId="1133263552" sldId="273"/>
            <ac:grpSpMk id="7" creationId="{CD2858A1-3D7D-AAC7-519A-9D5B1C13E3B4}"/>
          </ac:grpSpMkLst>
        </pc:grpChg>
        <pc:picChg chg="add del">
          <ac:chgData name="Helle Egholm Lorentzen" userId="638b2d94-eea8-4ee7-92c9-5397e5a421a9" providerId="ADAL" clId="{58D6EC31-07E4-441F-B8AF-D4545EFEBE15}" dt="2023-12-12T12:18:18.730" v="1891" actId="22"/>
          <ac:picMkLst>
            <pc:docMk/>
            <pc:sldMk cId="1133263552" sldId="273"/>
            <ac:picMk id="13" creationId="{B9573E4A-7FE7-8236-91DC-DAA6AEE50840}"/>
          </ac:picMkLst>
        </pc:picChg>
      </pc:sldChg>
      <pc:sldChg chg="addSp delSp modSp mod delAnim">
        <pc:chgData name="Helle Egholm Lorentzen" userId="638b2d94-eea8-4ee7-92c9-5397e5a421a9" providerId="ADAL" clId="{58D6EC31-07E4-441F-B8AF-D4545EFEBE15}" dt="2023-12-12T10:39:33.515" v="1265" actId="1076"/>
        <pc:sldMkLst>
          <pc:docMk/>
          <pc:sldMk cId="3060813168" sldId="282"/>
        </pc:sldMkLst>
        <pc:spChg chg="del">
          <ac:chgData name="Helle Egholm Lorentzen" userId="638b2d94-eea8-4ee7-92c9-5397e5a421a9" providerId="ADAL" clId="{58D6EC31-07E4-441F-B8AF-D4545EFEBE15}" dt="2023-12-12T10:23:55.604" v="807" actId="478"/>
          <ac:spMkLst>
            <pc:docMk/>
            <pc:sldMk cId="3060813168" sldId="282"/>
            <ac:spMk id="2" creationId="{F3FBCE97-3EF1-4D4F-936B-0DCB43461F7D}"/>
          </ac:spMkLst>
        </pc:spChg>
        <pc:spChg chg="add del mod">
          <ac:chgData name="Helle Egholm Lorentzen" userId="638b2d94-eea8-4ee7-92c9-5397e5a421a9" providerId="ADAL" clId="{58D6EC31-07E4-441F-B8AF-D4545EFEBE15}" dt="2023-12-12T10:32:24.611" v="1134" actId="478"/>
          <ac:spMkLst>
            <pc:docMk/>
            <pc:sldMk cId="3060813168" sldId="282"/>
            <ac:spMk id="19" creationId="{A3771D0B-EFAF-53C2-27D7-9766199BC157}"/>
          </ac:spMkLst>
        </pc:spChg>
        <pc:spChg chg="add mod">
          <ac:chgData name="Helle Egholm Lorentzen" userId="638b2d94-eea8-4ee7-92c9-5397e5a421a9" providerId="ADAL" clId="{58D6EC31-07E4-441F-B8AF-D4545EFEBE15}" dt="2023-12-12T10:39:33.515" v="1265" actId="1076"/>
          <ac:spMkLst>
            <pc:docMk/>
            <pc:sldMk cId="3060813168" sldId="282"/>
            <ac:spMk id="27" creationId="{4BEC167C-AB44-C44E-1A43-F873171C256B}"/>
          </ac:spMkLst>
        </pc:spChg>
        <pc:picChg chg="del">
          <ac:chgData name="Helle Egholm Lorentzen" userId="638b2d94-eea8-4ee7-92c9-5397e5a421a9" providerId="ADAL" clId="{58D6EC31-07E4-441F-B8AF-D4545EFEBE15}" dt="2023-12-12T10:23:52.419" v="806" actId="478"/>
          <ac:picMkLst>
            <pc:docMk/>
            <pc:sldMk cId="3060813168" sldId="282"/>
            <ac:picMk id="26" creationId="{38AA1229-7CC6-6619-BD82-5B18048320FA}"/>
          </ac:picMkLst>
        </pc:picChg>
      </pc:sldChg>
      <pc:sldChg chg="addSp delSp modSp mod">
        <pc:chgData name="Helle Egholm Lorentzen" userId="638b2d94-eea8-4ee7-92c9-5397e5a421a9" providerId="ADAL" clId="{58D6EC31-07E4-441F-B8AF-D4545EFEBE15}" dt="2023-12-12T12:21:42.395" v="2026" actId="1037"/>
        <pc:sldMkLst>
          <pc:docMk/>
          <pc:sldMk cId="330630851" sldId="283"/>
        </pc:sldMkLst>
        <pc:picChg chg="add mod ord">
          <ac:chgData name="Helle Egholm Lorentzen" userId="638b2d94-eea8-4ee7-92c9-5397e5a421a9" providerId="ADAL" clId="{58D6EC31-07E4-441F-B8AF-D4545EFEBE15}" dt="2023-12-12T12:21:42.395" v="2026" actId="1037"/>
          <ac:picMkLst>
            <pc:docMk/>
            <pc:sldMk cId="330630851" sldId="283"/>
            <ac:picMk id="3" creationId="{E2063BF7-1361-7CB0-A6DA-78A0DDC0932C}"/>
          </ac:picMkLst>
        </pc:picChg>
        <pc:picChg chg="del">
          <ac:chgData name="Helle Egholm Lorentzen" userId="638b2d94-eea8-4ee7-92c9-5397e5a421a9" providerId="ADAL" clId="{58D6EC31-07E4-441F-B8AF-D4545EFEBE15}" dt="2023-12-12T12:21:05.096" v="2003" actId="478"/>
          <ac:picMkLst>
            <pc:docMk/>
            <pc:sldMk cId="330630851" sldId="283"/>
            <ac:picMk id="7" creationId="{58F7B49F-760F-6EA9-49C9-A1742B4872D1}"/>
          </ac:picMkLst>
        </pc:picChg>
      </pc:sldChg>
      <pc:sldChg chg="del">
        <pc:chgData name="Helle Egholm Lorentzen" userId="638b2d94-eea8-4ee7-92c9-5397e5a421a9" providerId="ADAL" clId="{58D6EC31-07E4-441F-B8AF-D4545EFEBE15}" dt="2023-12-12T10:23:46.495" v="805" actId="47"/>
        <pc:sldMkLst>
          <pc:docMk/>
          <pc:sldMk cId="3299415337" sldId="284"/>
        </pc:sldMkLst>
      </pc:sldChg>
      <pc:sldChg chg="addSp delSp modSp new mod modAnim">
        <pc:chgData name="Helle Egholm Lorentzen" userId="638b2d94-eea8-4ee7-92c9-5397e5a421a9" providerId="ADAL" clId="{58D6EC31-07E4-441F-B8AF-D4545EFEBE15}" dt="2023-12-15T12:19:14.529" v="2509" actId="20577"/>
        <pc:sldMkLst>
          <pc:docMk/>
          <pc:sldMk cId="2250744642" sldId="285"/>
        </pc:sldMkLst>
        <pc:spChg chg="del">
          <ac:chgData name="Helle Egholm Lorentzen" userId="638b2d94-eea8-4ee7-92c9-5397e5a421a9" providerId="ADAL" clId="{58D6EC31-07E4-441F-B8AF-D4545EFEBE15}" dt="2023-12-12T10:08:36.140" v="234" actId="478"/>
          <ac:spMkLst>
            <pc:docMk/>
            <pc:sldMk cId="2250744642" sldId="285"/>
            <ac:spMk id="2" creationId="{D499B43E-00E9-048C-D56F-276B975269AC}"/>
          </ac:spMkLst>
        </pc:spChg>
        <pc:spChg chg="del">
          <ac:chgData name="Helle Egholm Lorentzen" userId="638b2d94-eea8-4ee7-92c9-5397e5a421a9" providerId="ADAL" clId="{58D6EC31-07E4-441F-B8AF-D4545EFEBE15}" dt="2023-12-12T10:08:33.790" v="233" actId="478"/>
          <ac:spMkLst>
            <pc:docMk/>
            <pc:sldMk cId="2250744642" sldId="285"/>
            <ac:spMk id="3" creationId="{FEB96468-4824-8C6A-3A75-13F95B1284C4}"/>
          </ac:spMkLst>
        </pc:spChg>
        <pc:spChg chg="add mod ord">
          <ac:chgData name="Helle Egholm Lorentzen" userId="638b2d94-eea8-4ee7-92c9-5397e5a421a9" providerId="ADAL" clId="{58D6EC31-07E4-441F-B8AF-D4545EFEBE15}" dt="2023-12-15T12:16:05.002" v="2317" actId="166"/>
          <ac:spMkLst>
            <pc:docMk/>
            <pc:sldMk cId="2250744642" sldId="285"/>
            <ac:spMk id="6" creationId="{E9721B98-5B13-BD1C-D97F-ED827FDAFEBC}"/>
          </ac:spMkLst>
        </pc:spChg>
        <pc:spChg chg="add mod">
          <ac:chgData name="Helle Egholm Lorentzen" userId="638b2d94-eea8-4ee7-92c9-5397e5a421a9" providerId="ADAL" clId="{58D6EC31-07E4-441F-B8AF-D4545EFEBE15}" dt="2023-12-15T12:19:14.529" v="2509" actId="20577"/>
          <ac:spMkLst>
            <pc:docMk/>
            <pc:sldMk cId="2250744642" sldId="285"/>
            <ac:spMk id="7" creationId="{960982EC-F4C3-3FC0-0ED1-9A79C877E06D}"/>
          </ac:spMkLst>
        </pc:spChg>
        <pc:picChg chg="add mod">
          <ac:chgData name="Helle Egholm Lorentzen" userId="638b2d94-eea8-4ee7-92c9-5397e5a421a9" providerId="ADAL" clId="{58D6EC31-07E4-441F-B8AF-D4545EFEBE15}" dt="2023-12-12T10:18:28.180" v="780" actId="1076"/>
          <ac:picMkLst>
            <pc:docMk/>
            <pc:sldMk cId="2250744642" sldId="285"/>
            <ac:picMk id="9" creationId="{066027CC-D4FA-84C8-D4BB-3F7427ECA758}"/>
          </ac:picMkLst>
        </pc:picChg>
      </pc:sldChg>
      <pc:sldChg chg="addSp delSp modSp new mod ord">
        <pc:chgData name="Helle Egholm Lorentzen" userId="638b2d94-eea8-4ee7-92c9-5397e5a421a9" providerId="ADAL" clId="{58D6EC31-07E4-441F-B8AF-D4545EFEBE15}" dt="2023-12-15T12:14:54.710" v="2258" actId="1076"/>
        <pc:sldMkLst>
          <pc:docMk/>
          <pc:sldMk cId="2424923656" sldId="286"/>
        </pc:sldMkLst>
        <pc:spChg chg="mod">
          <ac:chgData name="Helle Egholm Lorentzen" userId="638b2d94-eea8-4ee7-92c9-5397e5a421a9" providerId="ADAL" clId="{58D6EC31-07E4-441F-B8AF-D4545EFEBE15}" dt="2023-12-15T12:13:50.499" v="2254" actId="13926"/>
          <ac:spMkLst>
            <pc:docMk/>
            <pc:sldMk cId="2424923656" sldId="286"/>
            <ac:spMk id="2" creationId="{F505512E-75D9-2C19-D0B2-A788524C6809}"/>
          </ac:spMkLst>
        </pc:spChg>
        <pc:spChg chg="del">
          <ac:chgData name="Helle Egholm Lorentzen" userId="638b2d94-eea8-4ee7-92c9-5397e5a421a9" providerId="ADAL" clId="{58D6EC31-07E4-441F-B8AF-D4545EFEBE15}" dt="2023-12-12T10:24:52.064" v="810"/>
          <ac:spMkLst>
            <pc:docMk/>
            <pc:sldMk cId="2424923656" sldId="286"/>
            <ac:spMk id="3" creationId="{A8A8173D-C8D1-80F8-0E97-6DD620F11045}"/>
          </ac:spMkLst>
        </pc:spChg>
        <pc:spChg chg="add mod">
          <ac:chgData name="Helle Egholm Lorentzen" userId="638b2d94-eea8-4ee7-92c9-5397e5a421a9" providerId="ADAL" clId="{58D6EC31-07E4-441F-B8AF-D4545EFEBE15}" dt="2023-12-12T10:34:33.703" v="1176" actId="20577"/>
          <ac:spMkLst>
            <pc:docMk/>
            <pc:sldMk cId="2424923656" sldId="286"/>
            <ac:spMk id="6" creationId="{23902239-AFFF-B2AF-8AC8-4AF4462531FD}"/>
          </ac:spMkLst>
        </pc:spChg>
        <pc:picChg chg="add mod">
          <ac:chgData name="Helle Egholm Lorentzen" userId="638b2d94-eea8-4ee7-92c9-5397e5a421a9" providerId="ADAL" clId="{58D6EC31-07E4-441F-B8AF-D4545EFEBE15}" dt="2023-12-15T12:14:54.710" v="2258" actId="1076"/>
          <ac:picMkLst>
            <pc:docMk/>
            <pc:sldMk cId="2424923656" sldId="286"/>
            <ac:picMk id="8" creationId="{E350416E-36A9-2628-20E9-54D21A454F05}"/>
          </ac:picMkLst>
        </pc:picChg>
        <pc:cxnChg chg="add mod">
          <ac:chgData name="Helle Egholm Lorentzen" userId="638b2d94-eea8-4ee7-92c9-5397e5a421a9" providerId="ADAL" clId="{58D6EC31-07E4-441F-B8AF-D4545EFEBE15}" dt="2023-12-12T10:27:57.384" v="988"/>
          <ac:cxnSpMkLst>
            <pc:docMk/>
            <pc:sldMk cId="2424923656" sldId="286"/>
            <ac:cxnSpMk id="7" creationId="{3DA4A094-555D-59CF-0034-C60C004C9504}"/>
          </ac:cxnSpMkLst>
        </pc:cxnChg>
      </pc:sldChg>
      <pc:sldChg chg="addSp delSp modSp new mod">
        <pc:chgData name="Helle Egholm Lorentzen" userId="638b2d94-eea8-4ee7-92c9-5397e5a421a9" providerId="ADAL" clId="{58D6EC31-07E4-441F-B8AF-D4545EFEBE15}" dt="2023-12-12T12:20:10.396" v="2002" actId="1076"/>
        <pc:sldMkLst>
          <pc:docMk/>
          <pc:sldMk cId="2281907378" sldId="287"/>
        </pc:sldMkLst>
        <pc:spChg chg="del mod">
          <ac:chgData name="Helle Egholm Lorentzen" userId="638b2d94-eea8-4ee7-92c9-5397e5a421a9" providerId="ADAL" clId="{58D6EC31-07E4-441F-B8AF-D4545EFEBE15}" dt="2023-12-12T12:07:46.202" v="1721" actId="478"/>
          <ac:spMkLst>
            <pc:docMk/>
            <pc:sldMk cId="2281907378" sldId="287"/>
            <ac:spMk id="2" creationId="{4A796835-239C-E3A5-6570-654277BAE4F7}"/>
          </ac:spMkLst>
        </pc:spChg>
        <pc:spChg chg="del">
          <ac:chgData name="Helle Egholm Lorentzen" userId="638b2d94-eea8-4ee7-92c9-5397e5a421a9" providerId="ADAL" clId="{58D6EC31-07E4-441F-B8AF-D4545EFEBE15}" dt="2023-12-12T12:19:43.214" v="1992"/>
          <ac:spMkLst>
            <pc:docMk/>
            <pc:sldMk cId="2281907378" sldId="287"/>
            <ac:spMk id="3" creationId="{A9D1BB59-0591-5E78-737B-559A51F3A593}"/>
          </ac:spMkLst>
        </pc:spChg>
        <pc:spChg chg="add del mod">
          <ac:chgData name="Helle Egholm Lorentzen" userId="638b2d94-eea8-4ee7-92c9-5397e5a421a9" providerId="ADAL" clId="{58D6EC31-07E4-441F-B8AF-D4545EFEBE15}" dt="2023-12-12T12:07:54.568" v="1739" actId="478"/>
          <ac:spMkLst>
            <pc:docMk/>
            <pc:sldMk cId="2281907378" sldId="287"/>
            <ac:spMk id="7" creationId="{2ACE0448-5A59-AF45-ECE8-37ECF63FDA7A}"/>
          </ac:spMkLst>
        </pc:spChg>
        <pc:spChg chg="add mod">
          <ac:chgData name="Helle Egholm Lorentzen" userId="638b2d94-eea8-4ee7-92c9-5397e5a421a9" providerId="ADAL" clId="{58D6EC31-07E4-441F-B8AF-D4545EFEBE15}" dt="2023-12-12T12:19:56.380" v="1997" actId="6549"/>
          <ac:spMkLst>
            <pc:docMk/>
            <pc:sldMk cId="2281907378" sldId="287"/>
            <ac:spMk id="8" creationId="{FB635841-5150-F1A5-DA93-717DF75225FD}"/>
          </ac:spMkLst>
        </pc:spChg>
        <pc:picChg chg="add mod">
          <ac:chgData name="Helle Egholm Lorentzen" userId="638b2d94-eea8-4ee7-92c9-5397e5a421a9" providerId="ADAL" clId="{58D6EC31-07E4-441F-B8AF-D4545EFEBE15}" dt="2023-12-12T12:20:10.396" v="2002" actId="1076"/>
          <ac:picMkLst>
            <pc:docMk/>
            <pc:sldMk cId="2281907378" sldId="287"/>
            <ac:picMk id="7170" creationId="{614DE637-E39E-999A-21AA-B62371765FF7}"/>
          </ac:picMkLst>
        </pc:picChg>
      </pc:sldChg>
      <pc:sldChg chg="addSp delSp modSp new mod">
        <pc:chgData name="Helle Egholm Lorentzen" userId="638b2d94-eea8-4ee7-92c9-5397e5a421a9" providerId="ADAL" clId="{58D6EC31-07E4-441F-B8AF-D4545EFEBE15}" dt="2023-12-12T12:25:35.158" v="2043" actId="14100"/>
        <pc:sldMkLst>
          <pc:docMk/>
          <pc:sldMk cId="3218011441" sldId="288"/>
        </pc:sldMkLst>
        <pc:spChg chg="del mod">
          <ac:chgData name="Helle Egholm Lorentzen" userId="638b2d94-eea8-4ee7-92c9-5397e5a421a9" providerId="ADAL" clId="{58D6EC31-07E4-441F-B8AF-D4545EFEBE15}" dt="2023-12-12T11:07:10.066" v="1308" actId="478"/>
          <ac:spMkLst>
            <pc:docMk/>
            <pc:sldMk cId="3218011441" sldId="288"/>
            <ac:spMk id="2" creationId="{8823684A-952C-00A4-294C-015FF8311B5F}"/>
          </ac:spMkLst>
        </pc:spChg>
        <pc:spChg chg="add del mod">
          <ac:chgData name="Helle Egholm Lorentzen" userId="638b2d94-eea8-4ee7-92c9-5397e5a421a9" providerId="ADAL" clId="{58D6EC31-07E4-441F-B8AF-D4545EFEBE15}" dt="2023-12-12T12:25:32.538" v="2042" actId="6549"/>
          <ac:spMkLst>
            <pc:docMk/>
            <pc:sldMk cId="3218011441" sldId="288"/>
            <ac:spMk id="3" creationId="{48102C3C-CFAB-F27F-9456-F71CEE562A06}"/>
          </ac:spMkLst>
        </pc:spChg>
        <pc:spChg chg="add mod">
          <ac:chgData name="Helle Egholm Lorentzen" userId="638b2d94-eea8-4ee7-92c9-5397e5a421a9" providerId="ADAL" clId="{58D6EC31-07E4-441F-B8AF-D4545EFEBE15}" dt="2023-12-12T10:37:08.088" v="1221"/>
          <ac:spMkLst>
            <pc:docMk/>
            <pc:sldMk cId="3218011441" sldId="288"/>
            <ac:spMk id="6" creationId="{72D50A17-B120-273E-F891-8796C8C599EF}"/>
          </ac:spMkLst>
        </pc:spChg>
        <pc:spChg chg="add mod">
          <ac:chgData name="Helle Egholm Lorentzen" userId="638b2d94-eea8-4ee7-92c9-5397e5a421a9" providerId="ADAL" clId="{58D6EC31-07E4-441F-B8AF-D4545EFEBE15}" dt="2023-12-12T11:53:17.194" v="1628" actId="20577"/>
          <ac:spMkLst>
            <pc:docMk/>
            <pc:sldMk cId="3218011441" sldId="288"/>
            <ac:spMk id="7" creationId="{9C402E49-B319-417B-BA58-A1A1390909E8}"/>
          </ac:spMkLst>
        </pc:spChg>
        <pc:picChg chg="add del">
          <ac:chgData name="Helle Egholm Lorentzen" userId="638b2d94-eea8-4ee7-92c9-5397e5a421a9" providerId="ADAL" clId="{58D6EC31-07E4-441F-B8AF-D4545EFEBE15}" dt="2023-12-12T10:37:17.824" v="1223"/>
          <ac:picMkLst>
            <pc:docMk/>
            <pc:sldMk cId="3218011441" sldId="288"/>
            <ac:picMk id="1026" creationId="{9B4DD382-CDA1-2C55-815B-EA77E5A0A889}"/>
          </ac:picMkLst>
        </pc:picChg>
        <pc:picChg chg="add del">
          <ac:chgData name="Helle Egholm Lorentzen" userId="638b2d94-eea8-4ee7-92c9-5397e5a421a9" providerId="ADAL" clId="{58D6EC31-07E4-441F-B8AF-D4545EFEBE15}" dt="2023-12-12T10:37:17.824" v="1223"/>
          <ac:picMkLst>
            <pc:docMk/>
            <pc:sldMk cId="3218011441" sldId="288"/>
            <ac:picMk id="1027" creationId="{A09FA946-3350-F1D6-03FD-A8296DE576CF}"/>
          </ac:picMkLst>
        </pc:picChg>
        <pc:picChg chg="add del">
          <ac:chgData name="Helle Egholm Lorentzen" userId="638b2d94-eea8-4ee7-92c9-5397e5a421a9" providerId="ADAL" clId="{58D6EC31-07E4-441F-B8AF-D4545EFEBE15}" dt="2023-12-12T10:37:17.824" v="1223"/>
          <ac:picMkLst>
            <pc:docMk/>
            <pc:sldMk cId="3218011441" sldId="288"/>
            <ac:picMk id="1028" creationId="{0CE71829-596F-2269-0189-674AACEB7788}"/>
          </ac:picMkLst>
        </pc:picChg>
        <pc:picChg chg="add mod">
          <ac:chgData name="Helle Egholm Lorentzen" userId="638b2d94-eea8-4ee7-92c9-5397e5a421a9" providerId="ADAL" clId="{58D6EC31-07E4-441F-B8AF-D4545EFEBE15}" dt="2023-12-12T12:25:35.158" v="2043" actId="14100"/>
          <ac:picMkLst>
            <pc:docMk/>
            <pc:sldMk cId="3218011441" sldId="288"/>
            <ac:picMk id="1030" creationId="{879F2336-60B5-BE76-2825-D22BBCAC8640}"/>
          </ac:picMkLst>
        </pc:picChg>
        <pc:picChg chg="add mod">
          <ac:chgData name="Helle Egholm Lorentzen" userId="638b2d94-eea8-4ee7-92c9-5397e5a421a9" providerId="ADAL" clId="{58D6EC31-07E4-441F-B8AF-D4545EFEBE15}" dt="2023-12-12T11:53:23.743" v="1631" actId="1076"/>
          <ac:picMkLst>
            <pc:docMk/>
            <pc:sldMk cId="3218011441" sldId="288"/>
            <ac:picMk id="1032" creationId="{8325E1C1-3527-180C-071E-04116A46B1EE}"/>
          </ac:picMkLst>
        </pc:picChg>
      </pc:sldChg>
      <pc:sldChg chg="addSp delSp modSp new mod">
        <pc:chgData name="Helle Egholm Lorentzen" userId="638b2d94-eea8-4ee7-92c9-5397e5a421a9" providerId="ADAL" clId="{58D6EC31-07E4-441F-B8AF-D4545EFEBE15}" dt="2023-12-12T12:07:21.851" v="1720" actId="255"/>
        <pc:sldMkLst>
          <pc:docMk/>
          <pc:sldMk cId="3110900089" sldId="289"/>
        </pc:sldMkLst>
        <pc:spChg chg="del">
          <ac:chgData name="Helle Egholm Lorentzen" userId="638b2d94-eea8-4ee7-92c9-5397e5a421a9" providerId="ADAL" clId="{58D6EC31-07E4-441F-B8AF-D4545EFEBE15}" dt="2023-12-12T12:05:51.162" v="1656" actId="478"/>
          <ac:spMkLst>
            <pc:docMk/>
            <pc:sldMk cId="3110900089" sldId="289"/>
            <ac:spMk id="2" creationId="{8FE7A2E7-330C-152C-ECCF-93C32A4E346B}"/>
          </ac:spMkLst>
        </pc:spChg>
        <pc:spChg chg="del mod">
          <ac:chgData name="Helle Egholm Lorentzen" userId="638b2d94-eea8-4ee7-92c9-5397e5a421a9" providerId="ADAL" clId="{58D6EC31-07E4-441F-B8AF-D4545EFEBE15}" dt="2023-12-12T12:05:53.896" v="1657" actId="478"/>
          <ac:spMkLst>
            <pc:docMk/>
            <pc:sldMk cId="3110900089" sldId="289"/>
            <ac:spMk id="3" creationId="{CB984E5F-EF6B-AF58-2453-31B3506D9FD1}"/>
          </ac:spMkLst>
        </pc:spChg>
        <pc:spChg chg="add del mod">
          <ac:chgData name="Helle Egholm Lorentzen" userId="638b2d94-eea8-4ee7-92c9-5397e5a421a9" providerId="ADAL" clId="{58D6EC31-07E4-441F-B8AF-D4545EFEBE15}" dt="2023-12-12T12:05:57.563" v="1658" actId="478"/>
          <ac:spMkLst>
            <pc:docMk/>
            <pc:sldMk cId="3110900089" sldId="289"/>
            <ac:spMk id="7" creationId="{1ED74CAF-FFF8-433D-ADDE-8D8C64B3B951}"/>
          </ac:spMkLst>
        </pc:spChg>
        <pc:spChg chg="add mod">
          <ac:chgData name="Helle Egholm Lorentzen" userId="638b2d94-eea8-4ee7-92c9-5397e5a421a9" providerId="ADAL" clId="{58D6EC31-07E4-441F-B8AF-D4545EFEBE15}" dt="2023-12-12T12:07:21.851" v="1720" actId="255"/>
          <ac:spMkLst>
            <pc:docMk/>
            <pc:sldMk cId="3110900089" sldId="289"/>
            <ac:spMk id="11" creationId="{E2641875-55BF-61F5-872A-CC240E4180A8}"/>
          </ac:spMkLst>
        </pc:spChg>
        <pc:picChg chg="add mod modCrop">
          <ac:chgData name="Helle Egholm Lorentzen" userId="638b2d94-eea8-4ee7-92c9-5397e5a421a9" providerId="ADAL" clId="{58D6EC31-07E4-441F-B8AF-D4545EFEBE15}" dt="2023-12-12T12:06:53.496" v="1671" actId="1076"/>
          <ac:picMkLst>
            <pc:docMk/>
            <pc:sldMk cId="3110900089" sldId="289"/>
            <ac:picMk id="9" creationId="{77F21624-F843-6B5A-7318-7E433679F7F3}"/>
          </ac:picMkLst>
        </pc:picChg>
      </pc:sldChg>
      <pc:sldChg chg="addSp delSp modSp add mod">
        <pc:chgData name="Helle Egholm Lorentzen" userId="638b2d94-eea8-4ee7-92c9-5397e5a421a9" providerId="ADAL" clId="{58D6EC31-07E4-441F-B8AF-D4545EFEBE15}" dt="2023-12-15T12:32:53.990" v="2756" actId="20577"/>
        <pc:sldMkLst>
          <pc:docMk/>
          <pc:sldMk cId="290771565" sldId="290"/>
        </pc:sldMkLst>
        <pc:spChg chg="mod">
          <ac:chgData name="Helle Egholm Lorentzen" userId="638b2d94-eea8-4ee7-92c9-5397e5a421a9" providerId="ADAL" clId="{58D6EC31-07E4-441F-B8AF-D4545EFEBE15}" dt="2023-12-15T12:32:53.990" v="2756" actId="20577"/>
          <ac:spMkLst>
            <pc:docMk/>
            <pc:sldMk cId="290771565" sldId="290"/>
            <ac:spMk id="3" creationId="{48102C3C-CFAB-F27F-9456-F71CEE562A06}"/>
          </ac:spMkLst>
        </pc:spChg>
        <pc:spChg chg="mod">
          <ac:chgData name="Helle Egholm Lorentzen" userId="638b2d94-eea8-4ee7-92c9-5397e5a421a9" providerId="ADAL" clId="{58D6EC31-07E4-441F-B8AF-D4545EFEBE15}" dt="2023-12-12T11:53:45.695" v="1638" actId="20577"/>
          <ac:spMkLst>
            <pc:docMk/>
            <pc:sldMk cId="290771565" sldId="290"/>
            <ac:spMk id="7" creationId="{9C402E49-B319-417B-BA58-A1A1390909E8}"/>
          </ac:spMkLst>
        </pc:spChg>
        <pc:picChg chg="add mod">
          <ac:chgData name="Helle Egholm Lorentzen" userId="638b2d94-eea8-4ee7-92c9-5397e5a421a9" providerId="ADAL" clId="{58D6EC31-07E4-441F-B8AF-D4545EFEBE15}" dt="2023-12-12T11:46:07.568" v="1432" actId="1076"/>
          <ac:picMkLst>
            <pc:docMk/>
            <pc:sldMk cId="290771565" sldId="290"/>
            <ac:picMk id="2" creationId="{B6AE0F34-EBB7-0044-BACF-46CC335DA334}"/>
          </ac:picMkLst>
        </pc:picChg>
        <pc:picChg chg="add mod">
          <ac:chgData name="Helle Egholm Lorentzen" userId="638b2d94-eea8-4ee7-92c9-5397e5a421a9" providerId="ADAL" clId="{58D6EC31-07E4-441F-B8AF-D4545EFEBE15}" dt="2023-12-12T11:53:32.112" v="1634"/>
          <ac:picMkLst>
            <pc:docMk/>
            <pc:sldMk cId="290771565" sldId="290"/>
            <ac:picMk id="6" creationId="{78032F9C-7D8C-D9D5-3F54-4D07E8AB6CF7}"/>
          </ac:picMkLst>
        </pc:picChg>
        <pc:picChg chg="del">
          <ac:chgData name="Helle Egholm Lorentzen" userId="638b2d94-eea8-4ee7-92c9-5397e5a421a9" providerId="ADAL" clId="{58D6EC31-07E4-441F-B8AF-D4545EFEBE15}" dt="2023-12-12T11:45:07.650" v="1418" actId="478"/>
          <ac:picMkLst>
            <pc:docMk/>
            <pc:sldMk cId="290771565" sldId="290"/>
            <ac:picMk id="1030" creationId="{879F2336-60B5-BE76-2825-D22BBCAC8640}"/>
          </ac:picMkLst>
        </pc:picChg>
        <pc:picChg chg="add del mod">
          <ac:chgData name="Helle Egholm Lorentzen" userId="638b2d94-eea8-4ee7-92c9-5397e5a421a9" providerId="ADAL" clId="{58D6EC31-07E4-441F-B8AF-D4545EFEBE15}" dt="2023-12-12T11:45:41.724" v="1426" actId="21"/>
          <ac:picMkLst>
            <pc:docMk/>
            <pc:sldMk cId="290771565" sldId="290"/>
            <ac:picMk id="2050" creationId="{67EACE26-8309-385B-A796-B39165E8F1B9}"/>
          </ac:picMkLst>
        </pc:picChg>
      </pc:sldChg>
      <pc:sldChg chg="new del">
        <pc:chgData name="Helle Egholm Lorentzen" userId="638b2d94-eea8-4ee7-92c9-5397e5a421a9" providerId="ADAL" clId="{58D6EC31-07E4-441F-B8AF-D4545EFEBE15}" dt="2023-12-12T11:44:23.299" v="1394" actId="47"/>
        <pc:sldMkLst>
          <pc:docMk/>
          <pc:sldMk cId="490550068" sldId="290"/>
        </pc:sldMkLst>
      </pc:sldChg>
      <pc:sldChg chg="add del">
        <pc:chgData name="Helle Egholm Lorentzen" userId="638b2d94-eea8-4ee7-92c9-5397e5a421a9" providerId="ADAL" clId="{58D6EC31-07E4-441F-B8AF-D4545EFEBE15}" dt="2023-12-12T11:44:18.966" v="1392" actId="47"/>
        <pc:sldMkLst>
          <pc:docMk/>
          <pc:sldMk cId="1837760338" sldId="290"/>
        </pc:sldMkLst>
      </pc:sldChg>
      <pc:sldChg chg="addSp delSp modSp add mod">
        <pc:chgData name="Helle Egholm Lorentzen" userId="638b2d94-eea8-4ee7-92c9-5397e5a421a9" providerId="ADAL" clId="{58D6EC31-07E4-441F-B8AF-D4545EFEBE15}" dt="2023-12-12T11:53:50.287" v="1639" actId="20577"/>
        <pc:sldMkLst>
          <pc:docMk/>
          <pc:sldMk cId="661176356" sldId="291"/>
        </pc:sldMkLst>
        <pc:spChg chg="mod">
          <ac:chgData name="Helle Egholm Lorentzen" userId="638b2d94-eea8-4ee7-92c9-5397e5a421a9" providerId="ADAL" clId="{58D6EC31-07E4-441F-B8AF-D4545EFEBE15}" dt="2023-12-12T11:49:34.250" v="1569" actId="20577"/>
          <ac:spMkLst>
            <pc:docMk/>
            <pc:sldMk cId="661176356" sldId="291"/>
            <ac:spMk id="3" creationId="{48102C3C-CFAB-F27F-9456-F71CEE562A06}"/>
          </ac:spMkLst>
        </pc:spChg>
        <pc:spChg chg="mod">
          <ac:chgData name="Helle Egholm Lorentzen" userId="638b2d94-eea8-4ee7-92c9-5397e5a421a9" providerId="ADAL" clId="{58D6EC31-07E4-441F-B8AF-D4545EFEBE15}" dt="2023-12-12T11:53:50.287" v="1639" actId="20577"/>
          <ac:spMkLst>
            <pc:docMk/>
            <pc:sldMk cId="661176356" sldId="291"/>
            <ac:spMk id="7" creationId="{9C402E49-B319-417B-BA58-A1A1390909E8}"/>
          </ac:spMkLst>
        </pc:spChg>
        <pc:picChg chg="del">
          <ac:chgData name="Helle Egholm Lorentzen" userId="638b2d94-eea8-4ee7-92c9-5397e5a421a9" providerId="ADAL" clId="{58D6EC31-07E4-441F-B8AF-D4545EFEBE15}" dt="2023-12-12T11:48:17.487" v="1494" actId="478"/>
          <ac:picMkLst>
            <pc:docMk/>
            <pc:sldMk cId="661176356" sldId="291"/>
            <ac:picMk id="2" creationId="{B6AE0F34-EBB7-0044-BACF-46CC335DA334}"/>
          </ac:picMkLst>
        </pc:picChg>
        <pc:picChg chg="add mod">
          <ac:chgData name="Helle Egholm Lorentzen" userId="638b2d94-eea8-4ee7-92c9-5397e5a421a9" providerId="ADAL" clId="{58D6EC31-07E4-441F-B8AF-D4545EFEBE15}" dt="2023-12-12T11:53:35.626" v="1637"/>
          <ac:picMkLst>
            <pc:docMk/>
            <pc:sldMk cId="661176356" sldId="291"/>
            <ac:picMk id="6" creationId="{96420FBC-9D04-3380-A93F-7F9EE1FB98E8}"/>
          </ac:picMkLst>
        </pc:picChg>
      </pc:sldChg>
      <pc:sldChg chg="addSp delSp modSp new mod">
        <pc:chgData name="Helle Egholm Lorentzen" userId="638b2d94-eea8-4ee7-92c9-5397e5a421a9" providerId="ADAL" clId="{58D6EC31-07E4-441F-B8AF-D4545EFEBE15}" dt="2023-12-12T11:54:07.634" v="1650" actId="1076"/>
        <pc:sldMkLst>
          <pc:docMk/>
          <pc:sldMk cId="1116831550" sldId="292"/>
        </pc:sldMkLst>
        <pc:spChg chg="del">
          <ac:chgData name="Helle Egholm Lorentzen" userId="638b2d94-eea8-4ee7-92c9-5397e5a421a9" providerId="ADAL" clId="{58D6EC31-07E4-441F-B8AF-D4545EFEBE15}" dt="2023-12-12T11:50:54.625" v="1579" actId="478"/>
          <ac:spMkLst>
            <pc:docMk/>
            <pc:sldMk cId="1116831550" sldId="292"/>
            <ac:spMk id="2" creationId="{78A95F93-1C50-0BE5-07D2-B04B0E188381}"/>
          </ac:spMkLst>
        </pc:spChg>
        <pc:spChg chg="del">
          <ac:chgData name="Helle Egholm Lorentzen" userId="638b2d94-eea8-4ee7-92c9-5397e5a421a9" providerId="ADAL" clId="{58D6EC31-07E4-441F-B8AF-D4545EFEBE15}" dt="2023-12-12T11:50:22.871" v="1571"/>
          <ac:spMkLst>
            <pc:docMk/>
            <pc:sldMk cId="1116831550" sldId="292"/>
            <ac:spMk id="3" creationId="{F081C0CD-0B05-0867-1FA7-8EDF8D2BD099}"/>
          </ac:spMkLst>
        </pc:spChg>
        <pc:spChg chg="add mod">
          <ac:chgData name="Helle Egholm Lorentzen" userId="638b2d94-eea8-4ee7-92c9-5397e5a421a9" providerId="ADAL" clId="{58D6EC31-07E4-441F-B8AF-D4545EFEBE15}" dt="2023-12-12T11:53:58.512" v="1643" actId="20577"/>
          <ac:spMkLst>
            <pc:docMk/>
            <pc:sldMk cId="1116831550" sldId="292"/>
            <ac:spMk id="6" creationId="{C3E4B937-4770-F442-D8B8-220BEEF50484}"/>
          </ac:spMkLst>
        </pc:spChg>
        <pc:picChg chg="add mod">
          <ac:chgData name="Helle Egholm Lorentzen" userId="638b2d94-eea8-4ee7-92c9-5397e5a421a9" providerId="ADAL" clId="{58D6EC31-07E4-441F-B8AF-D4545EFEBE15}" dt="2023-12-12T11:51:12.218" v="1584" actId="14100"/>
          <ac:picMkLst>
            <pc:docMk/>
            <pc:sldMk cId="1116831550" sldId="292"/>
            <ac:picMk id="3074" creationId="{C48B031A-D1D6-A67F-EFFF-AEF64EB801C4}"/>
          </ac:picMkLst>
        </pc:picChg>
        <pc:picChg chg="add mod">
          <ac:chgData name="Helle Egholm Lorentzen" userId="638b2d94-eea8-4ee7-92c9-5397e5a421a9" providerId="ADAL" clId="{58D6EC31-07E4-441F-B8AF-D4545EFEBE15}" dt="2023-12-12T11:54:07.634" v="1650" actId="1076"/>
          <ac:picMkLst>
            <pc:docMk/>
            <pc:sldMk cId="1116831550" sldId="292"/>
            <ac:picMk id="3076" creationId="{7C0A02ED-8393-742D-17F8-6E64E73BDEB3}"/>
          </ac:picMkLst>
        </pc:picChg>
      </pc:sldChg>
      <pc:sldChg chg="addSp delSp modSp add mod">
        <pc:chgData name="Helle Egholm Lorentzen" userId="638b2d94-eea8-4ee7-92c9-5397e5a421a9" providerId="ADAL" clId="{58D6EC31-07E4-441F-B8AF-D4545EFEBE15}" dt="2023-12-15T12:35:57.048" v="2764" actId="20577"/>
        <pc:sldMkLst>
          <pc:docMk/>
          <pc:sldMk cId="1485131423" sldId="293"/>
        </pc:sldMkLst>
        <pc:spChg chg="add del mod">
          <ac:chgData name="Helle Egholm Lorentzen" userId="638b2d94-eea8-4ee7-92c9-5397e5a421a9" providerId="ADAL" clId="{58D6EC31-07E4-441F-B8AF-D4545EFEBE15}" dt="2023-12-12T11:54:38.746" v="1655" actId="478"/>
          <ac:spMkLst>
            <pc:docMk/>
            <pc:sldMk cId="1485131423" sldId="293"/>
            <ac:spMk id="2" creationId="{026986FE-6016-9F2D-AA69-BF01661A700E}"/>
          </ac:spMkLst>
        </pc:spChg>
        <pc:spChg chg="mod">
          <ac:chgData name="Helle Egholm Lorentzen" userId="638b2d94-eea8-4ee7-92c9-5397e5a421a9" providerId="ADAL" clId="{58D6EC31-07E4-441F-B8AF-D4545EFEBE15}" dt="2023-12-12T11:54:02.367" v="1647" actId="20577"/>
          <ac:spMkLst>
            <pc:docMk/>
            <pc:sldMk cId="1485131423" sldId="293"/>
            <ac:spMk id="6" creationId="{C3E4B937-4770-F442-D8B8-220BEEF50484}"/>
          </ac:spMkLst>
        </pc:spChg>
        <pc:spChg chg="add del mod">
          <ac:chgData name="Helle Egholm Lorentzen" userId="638b2d94-eea8-4ee7-92c9-5397e5a421a9" providerId="ADAL" clId="{58D6EC31-07E4-441F-B8AF-D4545EFEBE15}" dt="2023-12-12T12:08:57.636" v="1745" actId="478"/>
          <ac:spMkLst>
            <pc:docMk/>
            <pc:sldMk cId="1485131423" sldId="293"/>
            <ac:spMk id="7" creationId="{F7AC1771-E1B6-E471-ECF2-CCD11E77E995}"/>
          </ac:spMkLst>
        </pc:spChg>
        <pc:spChg chg="add mod">
          <ac:chgData name="Helle Egholm Lorentzen" userId="638b2d94-eea8-4ee7-92c9-5397e5a421a9" providerId="ADAL" clId="{58D6EC31-07E4-441F-B8AF-D4545EFEBE15}" dt="2023-12-15T12:35:57.048" v="2764" actId="20577"/>
          <ac:spMkLst>
            <pc:docMk/>
            <pc:sldMk cId="1485131423" sldId="293"/>
            <ac:spMk id="8" creationId="{5734704B-2AB7-95C2-A593-CA8A34F3DBF1}"/>
          </ac:spMkLst>
        </pc:spChg>
        <pc:picChg chg="del">
          <ac:chgData name="Helle Egholm Lorentzen" userId="638b2d94-eea8-4ee7-92c9-5397e5a421a9" providerId="ADAL" clId="{58D6EC31-07E4-441F-B8AF-D4545EFEBE15}" dt="2023-12-12T11:54:22.696" v="1654" actId="478"/>
          <ac:picMkLst>
            <pc:docMk/>
            <pc:sldMk cId="1485131423" sldId="293"/>
            <ac:picMk id="3074" creationId="{C48B031A-D1D6-A67F-EFFF-AEF64EB801C4}"/>
          </ac:picMkLst>
        </pc:picChg>
        <pc:picChg chg="add mod">
          <ac:chgData name="Helle Egholm Lorentzen" userId="638b2d94-eea8-4ee7-92c9-5397e5a421a9" providerId="ADAL" clId="{58D6EC31-07E4-441F-B8AF-D4545EFEBE15}" dt="2023-12-12T11:54:12.035" v="1653" actId="1076"/>
          <ac:picMkLst>
            <pc:docMk/>
            <pc:sldMk cId="1485131423" sldId="293"/>
            <ac:picMk id="4098" creationId="{F9D63415-3784-7706-1D9D-CB3335A1956C}"/>
          </ac:picMkLst>
        </pc:picChg>
      </pc:sldChg>
      <pc:sldChg chg="new del">
        <pc:chgData name="Helle Egholm Lorentzen" userId="638b2d94-eea8-4ee7-92c9-5397e5a421a9" providerId="ADAL" clId="{58D6EC31-07E4-441F-B8AF-D4545EFEBE15}" dt="2023-12-12T12:11:21.947" v="1769" actId="47"/>
        <pc:sldMkLst>
          <pc:docMk/>
          <pc:sldMk cId="3637710405" sldId="294"/>
        </pc:sldMkLst>
      </pc:sldChg>
      <pc:sldChg chg="addSp delSp modSp add mod">
        <pc:chgData name="Helle Egholm Lorentzen" userId="638b2d94-eea8-4ee7-92c9-5397e5a421a9" providerId="ADAL" clId="{58D6EC31-07E4-441F-B8AF-D4545EFEBE15}" dt="2023-12-15T12:36:46.499" v="2797" actId="13926"/>
        <pc:sldMkLst>
          <pc:docMk/>
          <pc:sldMk cId="4163964538" sldId="295"/>
        </pc:sldMkLst>
        <pc:spChg chg="mod">
          <ac:chgData name="Helle Egholm Lorentzen" userId="638b2d94-eea8-4ee7-92c9-5397e5a421a9" providerId="ADAL" clId="{58D6EC31-07E4-441F-B8AF-D4545EFEBE15}" dt="2023-12-12T12:11:43.730" v="1810" actId="20577"/>
          <ac:spMkLst>
            <pc:docMk/>
            <pc:sldMk cId="4163964538" sldId="295"/>
            <ac:spMk id="6" creationId="{C3E4B937-4770-F442-D8B8-220BEEF50484}"/>
          </ac:spMkLst>
        </pc:spChg>
        <pc:spChg chg="mod">
          <ac:chgData name="Helle Egholm Lorentzen" userId="638b2d94-eea8-4ee7-92c9-5397e5a421a9" providerId="ADAL" clId="{58D6EC31-07E4-441F-B8AF-D4545EFEBE15}" dt="2023-12-15T12:36:46.499" v="2797" actId="13926"/>
          <ac:spMkLst>
            <pc:docMk/>
            <pc:sldMk cId="4163964538" sldId="295"/>
            <ac:spMk id="8" creationId="{5734704B-2AB7-95C2-A593-CA8A34F3DBF1}"/>
          </ac:spMkLst>
        </pc:spChg>
        <pc:picChg chg="add mod">
          <ac:chgData name="Helle Egholm Lorentzen" userId="638b2d94-eea8-4ee7-92c9-5397e5a421a9" providerId="ADAL" clId="{58D6EC31-07E4-441F-B8AF-D4545EFEBE15}" dt="2023-12-12T12:15:05.311" v="1858" actId="1076"/>
          <ac:picMkLst>
            <pc:docMk/>
            <pc:sldMk cId="4163964538" sldId="295"/>
            <ac:picMk id="3" creationId="{17EA2866-CCA4-087F-5965-B8C0ACA71F90}"/>
          </ac:picMkLst>
        </pc:picChg>
        <pc:picChg chg="del">
          <ac:chgData name="Helle Egholm Lorentzen" userId="638b2d94-eea8-4ee7-92c9-5397e5a421a9" providerId="ADAL" clId="{58D6EC31-07E4-441F-B8AF-D4545EFEBE15}" dt="2023-12-12T12:14:41.628" v="1852" actId="478"/>
          <ac:picMkLst>
            <pc:docMk/>
            <pc:sldMk cId="4163964538" sldId="295"/>
            <ac:picMk id="4098" creationId="{F9D63415-3784-7706-1D9D-CB3335A1956C}"/>
          </ac:picMkLst>
        </pc:picChg>
        <pc:picChg chg="add del mod">
          <ac:chgData name="Helle Egholm Lorentzen" userId="638b2d94-eea8-4ee7-92c9-5397e5a421a9" providerId="ADAL" clId="{58D6EC31-07E4-441F-B8AF-D4545EFEBE15}" dt="2023-12-12T12:13:07.811" v="1844"/>
          <ac:picMkLst>
            <pc:docMk/>
            <pc:sldMk cId="4163964538" sldId="295"/>
            <ac:picMk id="5122" creationId="{09A909C2-27F0-AAB5-21EB-9A0B57F999E0}"/>
          </ac:picMkLst>
        </pc:picChg>
        <pc:picChg chg="add mod">
          <ac:chgData name="Helle Egholm Lorentzen" userId="638b2d94-eea8-4ee7-92c9-5397e5a421a9" providerId="ADAL" clId="{58D6EC31-07E4-441F-B8AF-D4545EFEBE15}" dt="2023-12-12T12:13:36.601" v="1850" actId="1035"/>
          <ac:picMkLst>
            <pc:docMk/>
            <pc:sldMk cId="4163964538" sldId="295"/>
            <ac:picMk id="5124" creationId="{7BC213E0-95A0-CB03-2D3E-CA474051FEDA}"/>
          </ac:picMkLst>
        </pc:picChg>
      </pc:sldChg>
      <pc:sldChg chg="addSp delSp modSp new mod">
        <pc:chgData name="Helle Egholm Lorentzen" userId="638b2d94-eea8-4ee7-92c9-5397e5a421a9" providerId="ADAL" clId="{58D6EC31-07E4-441F-B8AF-D4545EFEBE15}" dt="2023-12-12T12:17:55.934" v="1879" actId="14100"/>
        <pc:sldMkLst>
          <pc:docMk/>
          <pc:sldMk cId="1627531572" sldId="296"/>
        </pc:sldMkLst>
        <pc:spChg chg="del">
          <ac:chgData name="Helle Egholm Lorentzen" userId="638b2d94-eea8-4ee7-92c9-5397e5a421a9" providerId="ADAL" clId="{58D6EC31-07E4-441F-B8AF-D4545EFEBE15}" dt="2023-12-12T12:15:43.088" v="1872" actId="478"/>
          <ac:spMkLst>
            <pc:docMk/>
            <pc:sldMk cId="1627531572" sldId="296"/>
            <ac:spMk id="2" creationId="{9297C3B4-D7E2-9A29-AF78-2F292444E611}"/>
          </ac:spMkLst>
        </pc:spChg>
        <pc:spChg chg="del mod">
          <ac:chgData name="Helle Egholm Lorentzen" userId="638b2d94-eea8-4ee7-92c9-5397e5a421a9" providerId="ADAL" clId="{58D6EC31-07E4-441F-B8AF-D4545EFEBE15}" dt="2023-12-12T12:17:19.047" v="1874" actId="22"/>
          <ac:spMkLst>
            <pc:docMk/>
            <pc:sldMk cId="1627531572" sldId="296"/>
            <ac:spMk id="3" creationId="{B0C34132-11D8-E472-494C-889BF7B79CEE}"/>
          </ac:spMkLst>
        </pc:spChg>
        <pc:spChg chg="add mod">
          <ac:chgData name="Helle Egholm Lorentzen" userId="638b2d94-eea8-4ee7-92c9-5397e5a421a9" providerId="ADAL" clId="{58D6EC31-07E4-441F-B8AF-D4545EFEBE15}" dt="2023-12-12T12:15:40.687" v="1871" actId="20577"/>
          <ac:spMkLst>
            <pc:docMk/>
            <pc:sldMk cId="1627531572" sldId="296"/>
            <ac:spMk id="6" creationId="{A0D15995-3FF1-8BCA-B91D-098B84316856}"/>
          </ac:spMkLst>
        </pc:spChg>
        <pc:picChg chg="add mod">
          <ac:chgData name="Helle Egholm Lorentzen" userId="638b2d94-eea8-4ee7-92c9-5397e5a421a9" providerId="ADAL" clId="{58D6EC31-07E4-441F-B8AF-D4545EFEBE15}" dt="2023-12-12T12:15:35.785" v="1861"/>
          <ac:picMkLst>
            <pc:docMk/>
            <pc:sldMk cId="1627531572" sldId="296"/>
            <ac:picMk id="7" creationId="{690A16A9-5196-A092-F650-9A9F902E75CD}"/>
          </ac:picMkLst>
        </pc:picChg>
        <pc:picChg chg="add mod ord modCrop">
          <ac:chgData name="Helle Egholm Lorentzen" userId="638b2d94-eea8-4ee7-92c9-5397e5a421a9" providerId="ADAL" clId="{58D6EC31-07E4-441F-B8AF-D4545EFEBE15}" dt="2023-12-12T12:17:55.934" v="1879" actId="14100"/>
          <ac:picMkLst>
            <pc:docMk/>
            <pc:sldMk cId="1627531572" sldId="296"/>
            <ac:picMk id="9" creationId="{27FE8C71-92B4-FF56-3C98-9F11938172F0}"/>
          </ac:picMkLst>
        </pc:picChg>
      </pc:sldChg>
    </pc:docChg>
  </pc:docChgLst>
  <pc:docChgLst>
    <pc:chgData name="Helle Egholm Lorentzen" userId="638b2d94-eea8-4ee7-92c9-5397e5a421a9" providerId="ADAL" clId="{E46AF84D-A0A1-48B6-A994-B0611F9C8AAC}"/>
    <pc:docChg chg="undo redo custSel addSld delSld modSld sldOrd modMainMaster">
      <pc:chgData name="Helle Egholm Lorentzen" userId="638b2d94-eea8-4ee7-92c9-5397e5a421a9" providerId="ADAL" clId="{E46AF84D-A0A1-48B6-A994-B0611F9C8AAC}" dt="2024-03-12T16:26:31.884" v="781" actId="1076"/>
      <pc:docMkLst>
        <pc:docMk/>
      </pc:docMkLst>
      <pc:sldChg chg="setBg">
        <pc:chgData name="Helle Egholm Lorentzen" userId="638b2d94-eea8-4ee7-92c9-5397e5a421a9" providerId="ADAL" clId="{E46AF84D-A0A1-48B6-A994-B0611F9C8AAC}" dt="2024-03-12T10:57:17.029" v="7"/>
        <pc:sldMkLst>
          <pc:docMk/>
          <pc:sldMk cId="272993970" sldId="256"/>
        </pc:sldMkLst>
      </pc:sldChg>
      <pc:sldChg chg="addSp delSp modSp mod addAnim delAnim modAnim">
        <pc:chgData name="Helle Egholm Lorentzen" userId="638b2d94-eea8-4ee7-92c9-5397e5a421a9" providerId="ADAL" clId="{E46AF84D-A0A1-48B6-A994-B0611F9C8AAC}" dt="2024-03-12T11:43:41.852" v="768" actId="478"/>
        <pc:sldMkLst>
          <pc:docMk/>
          <pc:sldMk cId="2442523613" sldId="258"/>
        </pc:sldMkLst>
        <pc:spChg chg="mod">
          <ac:chgData name="Helle Egholm Lorentzen" userId="638b2d94-eea8-4ee7-92c9-5397e5a421a9" providerId="ADAL" clId="{E46AF84D-A0A1-48B6-A994-B0611F9C8AAC}" dt="2024-03-12T11:02:31.409" v="93" actId="1076"/>
          <ac:spMkLst>
            <pc:docMk/>
            <pc:sldMk cId="2442523613" sldId="258"/>
            <ac:spMk id="2" creationId="{D84E9FE5-3D15-47C4-9A20-34E6A0AC7154}"/>
          </ac:spMkLst>
        </pc:spChg>
        <pc:spChg chg="mod">
          <ac:chgData name="Helle Egholm Lorentzen" userId="638b2d94-eea8-4ee7-92c9-5397e5a421a9" providerId="ADAL" clId="{E46AF84D-A0A1-48B6-A994-B0611F9C8AAC}" dt="2024-03-12T11:40:41.692" v="663" actId="14100"/>
          <ac:spMkLst>
            <pc:docMk/>
            <pc:sldMk cId="2442523613" sldId="258"/>
            <ac:spMk id="3" creationId="{94029C88-2E83-4A2A-B8DF-C5C1379517B1}"/>
          </ac:spMkLst>
        </pc:spChg>
        <pc:picChg chg="mod">
          <ac:chgData name="Helle Egholm Lorentzen" userId="638b2d94-eea8-4ee7-92c9-5397e5a421a9" providerId="ADAL" clId="{E46AF84D-A0A1-48B6-A994-B0611F9C8AAC}" dt="2024-03-12T11:41:01.793" v="689" actId="1035"/>
          <ac:picMkLst>
            <pc:docMk/>
            <pc:sldMk cId="2442523613" sldId="258"/>
            <ac:picMk id="5" creationId="{9A13E432-9B1C-4646-BF19-52D436317A0F}"/>
          </ac:picMkLst>
        </pc:picChg>
        <pc:picChg chg="add del mod">
          <ac:chgData name="Helle Egholm Lorentzen" userId="638b2d94-eea8-4ee7-92c9-5397e5a421a9" providerId="ADAL" clId="{E46AF84D-A0A1-48B6-A994-B0611F9C8AAC}" dt="2024-03-12T11:42:44.500" v="719" actId="478"/>
          <ac:picMkLst>
            <pc:docMk/>
            <pc:sldMk cId="2442523613" sldId="258"/>
            <ac:picMk id="7" creationId="{816F4D28-2B25-B415-221B-C0733D851024}"/>
          </ac:picMkLst>
        </pc:picChg>
        <pc:picChg chg="add del mod ord">
          <ac:chgData name="Helle Egholm Lorentzen" userId="638b2d94-eea8-4ee7-92c9-5397e5a421a9" providerId="ADAL" clId="{E46AF84D-A0A1-48B6-A994-B0611F9C8AAC}" dt="2024-03-12T11:43:41.852" v="768" actId="478"/>
          <ac:picMkLst>
            <pc:docMk/>
            <pc:sldMk cId="2442523613" sldId="258"/>
            <ac:picMk id="8" creationId="{90C53DBB-FAFA-91D9-972B-65D0B8A083D5}"/>
          </ac:picMkLst>
        </pc:picChg>
        <pc:picChg chg="mod">
          <ac:chgData name="Helle Egholm Lorentzen" userId="638b2d94-eea8-4ee7-92c9-5397e5a421a9" providerId="ADAL" clId="{E46AF84D-A0A1-48B6-A994-B0611F9C8AAC}" dt="2024-03-12T11:02:34.282" v="94" actId="14100"/>
          <ac:picMkLst>
            <pc:docMk/>
            <pc:sldMk cId="2442523613" sldId="258"/>
            <ac:picMk id="14" creationId="{B7D29C5B-5C92-127C-7301-D3531ED2CF9D}"/>
          </ac:picMkLst>
        </pc:picChg>
      </pc:sldChg>
      <pc:sldChg chg="add">
        <pc:chgData name="Helle Egholm Lorentzen" userId="638b2d94-eea8-4ee7-92c9-5397e5a421a9" providerId="ADAL" clId="{E46AF84D-A0A1-48B6-A994-B0611F9C8AAC}" dt="2024-03-12T11:07:26.743" v="241"/>
        <pc:sldMkLst>
          <pc:docMk/>
          <pc:sldMk cId="306954273" sldId="259"/>
        </pc:sldMkLst>
      </pc:sldChg>
      <pc:sldChg chg="add">
        <pc:chgData name="Helle Egholm Lorentzen" userId="638b2d94-eea8-4ee7-92c9-5397e5a421a9" providerId="ADAL" clId="{E46AF84D-A0A1-48B6-A994-B0611F9C8AAC}" dt="2024-03-12T11:08:07.505" v="242"/>
        <pc:sldMkLst>
          <pc:docMk/>
          <pc:sldMk cId="766557363" sldId="267"/>
        </pc:sldMkLst>
      </pc:sldChg>
      <pc:sldChg chg="delSp modSp del mod">
        <pc:chgData name="Helle Egholm Lorentzen" userId="638b2d94-eea8-4ee7-92c9-5397e5a421a9" providerId="ADAL" clId="{E46AF84D-A0A1-48B6-A994-B0611F9C8AAC}" dt="2024-03-12T11:04:13.389" v="112" actId="47"/>
        <pc:sldMkLst>
          <pc:docMk/>
          <pc:sldMk cId="4270617981" sldId="267"/>
        </pc:sldMkLst>
        <pc:spChg chg="del mod">
          <ac:chgData name="Helle Egholm Lorentzen" userId="638b2d94-eea8-4ee7-92c9-5397e5a421a9" providerId="ADAL" clId="{E46AF84D-A0A1-48B6-A994-B0611F9C8AAC}" dt="2024-03-12T11:01:58.231" v="86" actId="478"/>
          <ac:spMkLst>
            <pc:docMk/>
            <pc:sldMk cId="4270617981" sldId="267"/>
            <ac:spMk id="2" creationId="{A14E5B7C-8D20-CBD7-D4C3-AC2258C60C2F}"/>
          </ac:spMkLst>
        </pc:spChg>
        <pc:spChg chg="mod">
          <ac:chgData name="Helle Egholm Lorentzen" userId="638b2d94-eea8-4ee7-92c9-5397e5a421a9" providerId="ADAL" clId="{E46AF84D-A0A1-48B6-A994-B0611F9C8AAC}" dt="2024-03-12T11:02:01.130" v="87" actId="1076"/>
          <ac:spMkLst>
            <pc:docMk/>
            <pc:sldMk cId="4270617981" sldId="267"/>
            <ac:spMk id="7" creationId="{807B7853-2284-7EEC-3AD1-23F93114476F}"/>
          </ac:spMkLst>
        </pc:spChg>
      </pc:sldChg>
      <pc:sldChg chg="del">
        <pc:chgData name="Helle Egholm Lorentzen" userId="638b2d94-eea8-4ee7-92c9-5397e5a421a9" providerId="ADAL" clId="{E46AF84D-A0A1-48B6-A994-B0611F9C8AAC}" dt="2024-03-12T11:03:56.477" v="110" actId="47"/>
        <pc:sldMkLst>
          <pc:docMk/>
          <pc:sldMk cId="2742427483" sldId="268"/>
        </pc:sldMkLst>
      </pc:sldChg>
      <pc:sldChg chg="modSp del mod">
        <pc:chgData name="Helle Egholm Lorentzen" userId="638b2d94-eea8-4ee7-92c9-5397e5a421a9" providerId="ADAL" clId="{E46AF84D-A0A1-48B6-A994-B0611F9C8AAC}" dt="2024-03-12T11:37:37.024" v="591" actId="47"/>
        <pc:sldMkLst>
          <pc:docMk/>
          <pc:sldMk cId="1133263552" sldId="273"/>
        </pc:sldMkLst>
        <pc:spChg chg="mod">
          <ac:chgData name="Helle Egholm Lorentzen" userId="638b2d94-eea8-4ee7-92c9-5397e5a421a9" providerId="ADAL" clId="{E46AF84D-A0A1-48B6-A994-B0611F9C8AAC}" dt="2024-03-12T11:36:15.926" v="559" actId="21"/>
          <ac:spMkLst>
            <pc:docMk/>
            <pc:sldMk cId="1133263552" sldId="273"/>
            <ac:spMk id="3" creationId="{B1B2CEC9-BC46-B9A8-4DEC-81A810B3EEAE}"/>
          </ac:spMkLst>
        </pc:spChg>
      </pc:sldChg>
      <pc:sldChg chg="add">
        <pc:chgData name="Helle Egholm Lorentzen" userId="638b2d94-eea8-4ee7-92c9-5397e5a421a9" providerId="ADAL" clId="{E46AF84D-A0A1-48B6-A994-B0611F9C8AAC}" dt="2024-03-12T11:30:51.854" v="407"/>
        <pc:sldMkLst>
          <pc:docMk/>
          <pc:sldMk cId="4243158259" sldId="277"/>
        </pc:sldMkLst>
      </pc:sldChg>
      <pc:sldChg chg="addSp delSp modSp add mod">
        <pc:chgData name="Helle Egholm Lorentzen" userId="638b2d94-eea8-4ee7-92c9-5397e5a421a9" providerId="ADAL" clId="{E46AF84D-A0A1-48B6-A994-B0611F9C8AAC}" dt="2024-03-12T11:19:13.064" v="337" actId="1038"/>
        <pc:sldMkLst>
          <pc:docMk/>
          <pc:sldMk cId="1885514738" sldId="278"/>
        </pc:sldMkLst>
        <pc:spChg chg="add del mod">
          <ac:chgData name="Helle Egholm Lorentzen" userId="638b2d94-eea8-4ee7-92c9-5397e5a421a9" providerId="ADAL" clId="{E46AF84D-A0A1-48B6-A994-B0611F9C8AAC}" dt="2024-03-12T11:19:03.266" v="331" actId="478"/>
          <ac:spMkLst>
            <pc:docMk/>
            <pc:sldMk cId="1885514738" sldId="278"/>
            <ac:spMk id="8" creationId="{87FE5729-3509-4068-A8A3-BADB903F321A}"/>
          </ac:spMkLst>
        </pc:spChg>
        <pc:picChg chg="add mod">
          <ac:chgData name="Helle Egholm Lorentzen" userId="638b2d94-eea8-4ee7-92c9-5397e5a421a9" providerId="ADAL" clId="{E46AF84D-A0A1-48B6-A994-B0611F9C8AAC}" dt="2024-03-12T11:19:13.064" v="337" actId="1038"/>
          <ac:picMkLst>
            <pc:docMk/>
            <pc:sldMk cId="1885514738" sldId="278"/>
            <ac:picMk id="6" creationId="{B0CA06D3-536C-A90B-0138-8F91D730F44F}"/>
          </ac:picMkLst>
        </pc:picChg>
        <pc:picChg chg="mod">
          <ac:chgData name="Helle Egholm Lorentzen" userId="638b2d94-eea8-4ee7-92c9-5397e5a421a9" providerId="ADAL" clId="{E46AF84D-A0A1-48B6-A994-B0611F9C8AAC}" dt="2024-03-12T11:19:10.610" v="333" actId="1076"/>
          <ac:picMkLst>
            <pc:docMk/>
            <pc:sldMk cId="1885514738" sldId="278"/>
            <ac:picMk id="7" creationId="{D4284214-74C9-F22A-D68E-658D9DB02E6A}"/>
          </ac:picMkLst>
        </pc:picChg>
      </pc:sldChg>
      <pc:sldChg chg="modSp add del mod">
        <pc:chgData name="Helle Egholm Lorentzen" userId="638b2d94-eea8-4ee7-92c9-5397e5a421a9" providerId="ADAL" clId="{E46AF84D-A0A1-48B6-A994-B0611F9C8AAC}" dt="2024-03-12T11:18:35.243" v="325" actId="47"/>
        <pc:sldMkLst>
          <pc:docMk/>
          <pc:sldMk cId="1121000755" sldId="279"/>
        </pc:sldMkLst>
        <pc:picChg chg="mod">
          <ac:chgData name="Helle Egholm Lorentzen" userId="638b2d94-eea8-4ee7-92c9-5397e5a421a9" providerId="ADAL" clId="{E46AF84D-A0A1-48B6-A994-B0611F9C8AAC}" dt="2024-03-12T11:18:29.979" v="324" actId="1076"/>
          <ac:picMkLst>
            <pc:docMk/>
            <pc:sldMk cId="1121000755" sldId="279"/>
            <ac:picMk id="9" creationId="{4F9CAF1A-2B0E-518F-AA23-17A8A2A2B425}"/>
          </ac:picMkLst>
        </pc:picChg>
      </pc:sldChg>
      <pc:sldChg chg="modSp add mod">
        <pc:chgData name="Helle Egholm Lorentzen" userId="638b2d94-eea8-4ee7-92c9-5397e5a421a9" providerId="ADAL" clId="{E46AF84D-A0A1-48B6-A994-B0611F9C8AAC}" dt="2024-03-12T11:37:15.405" v="590" actId="404"/>
        <pc:sldMkLst>
          <pc:docMk/>
          <pc:sldMk cId="3904875286" sldId="280"/>
        </pc:sldMkLst>
        <pc:spChg chg="mod">
          <ac:chgData name="Helle Egholm Lorentzen" userId="638b2d94-eea8-4ee7-92c9-5397e5a421a9" providerId="ADAL" clId="{E46AF84D-A0A1-48B6-A994-B0611F9C8AAC}" dt="2024-03-12T11:37:15.405" v="590" actId="404"/>
          <ac:spMkLst>
            <pc:docMk/>
            <pc:sldMk cId="3904875286" sldId="280"/>
            <ac:spMk id="7" creationId="{DFC5B6FF-A490-9692-6637-D6435E1B5840}"/>
          </ac:spMkLst>
        </pc:spChg>
        <pc:grpChg chg="mod">
          <ac:chgData name="Helle Egholm Lorentzen" userId="638b2d94-eea8-4ee7-92c9-5397e5a421a9" providerId="ADAL" clId="{E46AF84D-A0A1-48B6-A994-B0611F9C8AAC}" dt="2024-03-12T11:36:48.608" v="585" actId="1076"/>
          <ac:grpSpMkLst>
            <pc:docMk/>
            <pc:sldMk cId="3904875286" sldId="280"/>
            <ac:grpSpMk id="2" creationId="{00144CF6-8A15-BADB-6FC4-B22F4D76445B}"/>
          </ac:grpSpMkLst>
        </pc:grpChg>
      </pc:sldChg>
      <pc:sldChg chg="modSp mod">
        <pc:chgData name="Helle Egholm Lorentzen" userId="638b2d94-eea8-4ee7-92c9-5397e5a421a9" providerId="ADAL" clId="{E46AF84D-A0A1-48B6-A994-B0611F9C8AAC}" dt="2024-03-12T11:12:18.960" v="310" actId="1076"/>
        <pc:sldMkLst>
          <pc:docMk/>
          <pc:sldMk cId="3060813168" sldId="282"/>
        </pc:sldMkLst>
        <pc:spChg chg="mod">
          <ac:chgData name="Helle Egholm Lorentzen" userId="638b2d94-eea8-4ee7-92c9-5397e5a421a9" providerId="ADAL" clId="{E46AF84D-A0A1-48B6-A994-B0611F9C8AAC}" dt="2024-03-12T11:11:43.345" v="276" actId="1076"/>
          <ac:spMkLst>
            <pc:docMk/>
            <pc:sldMk cId="3060813168" sldId="282"/>
            <ac:spMk id="21" creationId="{AD6C945C-433D-4D6D-94FB-783D07E0D05E}"/>
          </ac:spMkLst>
        </pc:spChg>
        <pc:picChg chg="mod">
          <ac:chgData name="Helle Egholm Lorentzen" userId="638b2d94-eea8-4ee7-92c9-5397e5a421a9" providerId="ADAL" clId="{E46AF84D-A0A1-48B6-A994-B0611F9C8AAC}" dt="2024-03-12T11:12:18.960" v="310" actId="1076"/>
          <ac:picMkLst>
            <pc:docMk/>
            <pc:sldMk cId="3060813168" sldId="282"/>
            <ac:picMk id="20" creationId="{A63E8F0B-7555-36EA-1104-6F15351684D1}"/>
          </ac:picMkLst>
        </pc:picChg>
      </pc:sldChg>
      <pc:sldChg chg="addSp modSp mod">
        <pc:chgData name="Helle Egholm Lorentzen" userId="638b2d94-eea8-4ee7-92c9-5397e5a421a9" providerId="ADAL" clId="{E46AF84D-A0A1-48B6-A994-B0611F9C8AAC}" dt="2024-03-12T11:41:16.733" v="691"/>
        <pc:sldMkLst>
          <pc:docMk/>
          <pc:sldMk cId="2250744642" sldId="285"/>
        </pc:sldMkLst>
        <pc:spChg chg="mod">
          <ac:chgData name="Helle Egholm Lorentzen" userId="638b2d94-eea8-4ee7-92c9-5397e5a421a9" providerId="ADAL" clId="{E46AF84D-A0A1-48B6-A994-B0611F9C8AAC}" dt="2024-03-12T11:38:18.195" v="594" actId="1076"/>
          <ac:spMkLst>
            <pc:docMk/>
            <pc:sldMk cId="2250744642" sldId="285"/>
            <ac:spMk id="6" creationId="{E9721B98-5B13-BD1C-D97F-ED827FDAFEBC}"/>
          </ac:spMkLst>
        </pc:spChg>
        <pc:spChg chg="mod">
          <ac:chgData name="Helle Egholm Lorentzen" userId="638b2d94-eea8-4ee7-92c9-5397e5a421a9" providerId="ADAL" clId="{E46AF84D-A0A1-48B6-A994-B0611F9C8AAC}" dt="2024-03-12T11:07:08.083" v="240" actId="313"/>
          <ac:spMkLst>
            <pc:docMk/>
            <pc:sldMk cId="2250744642" sldId="285"/>
            <ac:spMk id="7" creationId="{960982EC-F4C3-3FC0-0ED1-9A79C877E06D}"/>
          </ac:spMkLst>
        </pc:spChg>
        <pc:picChg chg="add mod">
          <ac:chgData name="Helle Egholm Lorentzen" userId="638b2d94-eea8-4ee7-92c9-5397e5a421a9" providerId="ADAL" clId="{E46AF84D-A0A1-48B6-A994-B0611F9C8AAC}" dt="2024-03-12T11:41:16.733" v="691"/>
          <ac:picMkLst>
            <pc:docMk/>
            <pc:sldMk cId="2250744642" sldId="285"/>
            <ac:picMk id="3" creationId="{E6818380-DBC9-0952-F4EF-7B19E3083493}"/>
          </ac:picMkLst>
        </pc:picChg>
        <pc:picChg chg="mod">
          <ac:chgData name="Helle Egholm Lorentzen" userId="638b2d94-eea8-4ee7-92c9-5397e5a421a9" providerId="ADAL" clId="{E46AF84D-A0A1-48B6-A994-B0611F9C8AAC}" dt="2024-03-12T11:05:06.223" v="156" actId="1076"/>
          <ac:picMkLst>
            <pc:docMk/>
            <pc:sldMk cId="2250744642" sldId="285"/>
            <ac:picMk id="9" creationId="{066027CC-D4FA-84C8-D4BB-3F7427ECA758}"/>
          </ac:picMkLst>
        </pc:picChg>
        <pc:cxnChg chg="add mod">
          <ac:chgData name="Helle Egholm Lorentzen" userId="638b2d94-eea8-4ee7-92c9-5397e5a421a9" providerId="ADAL" clId="{E46AF84D-A0A1-48B6-A994-B0611F9C8AAC}" dt="2024-03-12T11:04:20.602" v="113"/>
          <ac:cxnSpMkLst>
            <pc:docMk/>
            <pc:sldMk cId="2250744642" sldId="285"/>
            <ac:cxnSpMk id="2" creationId="{6A46DEBE-2DE0-5C38-5DEA-05A6EF6CD4AF}"/>
          </ac:cxnSpMkLst>
        </pc:cxnChg>
      </pc:sldChg>
      <pc:sldChg chg="modSp del mod">
        <pc:chgData name="Helle Egholm Lorentzen" userId="638b2d94-eea8-4ee7-92c9-5397e5a421a9" providerId="ADAL" clId="{E46AF84D-A0A1-48B6-A994-B0611F9C8AAC}" dt="2024-03-12T11:21:49.714" v="363" actId="47"/>
        <pc:sldMkLst>
          <pc:docMk/>
          <pc:sldMk cId="2424923656" sldId="286"/>
        </pc:sldMkLst>
        <pc:spChg chg="mod">
          <ac:chgData name="Helle Egholm Lorentzen" userId="638b2d94-eea8-4ee7-92c9-5397e5a421a9" providerId="ADAL" clId="{E46AF84D-A0A1-48B6-A994-B0611F9C8AAC}" dt="2024-03-12T11:21:11.944" v="361" actId="20577"/>
          <ac:spMkLst>
            <pc:docMk/>
            <pc:sldMk cId="2424923656" sldId="286"/>
            <ac:spMk id="6" creationId="{23902239-AFFF-B2AF-8AC8-4AF4462531FD}"/>
          </ac:spMkLst>
        </pc:spChg>
      </pc:sldChg>
      <pc:sldChg chg="addSp delSp modSp mod">
        <pc:chgData name="Helle Egholm Lorentzen" userId="638b2d94-eea8-4ee7-92c9-5397e5a421a9" providerId="ADAL" clId="{E46AF84D-A0A1-48B6-A994-B0611F9C8AAC}" dt="2024-03-12T10:51:00.014" v="3" actId="1076"/>
        <pc:sldMkLst>
          <pc:docMk/>
          <pc:sldMk cId="2281907378" sldId="287"/>
        </pc:sldMkLst>
        <pc:spChg chg="add mod">
          <ac:chgData name="Helle Egholm Lorentzen" userId="638b2d94-eea8-4ee7-92c9-5397e5a421a9" providerId="ADAL" clId="{E46AF84D-A0A1-48B6-A994-B0611F9C8AAC}" dt="2024-03-12T10:50:56.319" v="1" actId="478"/>
          <ac:spMkLst>
            <pc:docMk/>
            <pc:sldMk cId="2281907378" sldId="287"/>
            <ac:spMk id="2" creationId="{ABCF1596-2DBE-B062-3F21-1962AD790795}"/>
          </ac:spMkLst>
        </pc:spChg>
        <pc:picChg chg="add mod">
          <ac:chgData name="Helle Egholm Lorentzen" userId="638b2d94-eea8-4ee7-92c9-5397e5a421a9" providerId="ADAL" clId="{E46AF84D-A0A1-48B6-A994-B0611F9C8AAC}" dt="2024-03-12T10:51:00.014" v="3" actId="1076"/>
          <ac:picMkLst>
            <pc:docMk/>
            <pc:sldMk cId="2281907378" sldId="287"/>
            <ac:picMk id="6" creationId="{AF4C24C1-A84E-824A-2473-C549CD8EC063}"/>
          </ac:picMkLst>
        </pc:picChg>
        <pc:picChg chg="del">
          <ac:chgData name="Helle Egholm Lorentzen" userId="638b2d94-eea8-4ee7-92c9-5397e5a421a9" providerId="ADAL" clId="{E46AF84D-A0A1-48B6-A994-B0611F9C8AAC}" dt="2024-03-12T10:50:56.319" v="1" actId="478"/>
          <ac:picMkLst>
            <pc:docMk/>
            <pc:sldMk cId="2281907378" sldId="287"/>
            <ac:picMk id="7170" creationId="{614DE637-E39E-999A-21AA-B62371765FF7}"/>
          </ac:picMkLst>
        </pc:picChg>
      </pc:sldChg>
      <pc:sldChg chg="modSp mod">
        <pc:chgData name="Helle Egholm Lorentzen" userId="638b2d94-eea8-4ee7-92c9-5397e5a421a9" providerId="ADAL" clId="{E46AF84D-A0A1-48B6-A994-B0611F9C8AAC}" dt="2024-03-12T11:28:32.846" v="389" actId="108"/>
        <pc:sldMkLst>
          <pc:docMk/>
          <pc:sldMk cId="3218011441" sldId="288"/>
        </pc:sldMkLst>
        <pc:spChg chg="mod">
          <ac:chgData name="Helle Egholm Lorentzen" userId="638b2d94-eea8-4ee7-92c9-5397e5a421a9" providerId="ADAL" clId="{E46AF84D-A0A1-48B6-A994-B0611F9C8AAC}" dt="2024-03-12T11:28:32.846" v="389" actId="108"/>
          <ac:spMkLst>
            <pc:docMk/>
            <pc:sldMk cId="3218011441" sldId="288"/>
            <ac:spMk id="7" creationId="{9C402E49-B319-417B-BA58-A1A1390909E8}"/>
          </ac:spMkLst>
        </pc:spChg>
      </pc:sldChg>
      <pc:sldChg chg="modSp mod">
        <pc:chgData name="Helle Egholm Lorentzen" userId="638b2d94-eea8-4ee7-92c9-5397e5a421a9" providerId="ADAL" clId="{E46AF84D-A0A1-48B6-A994-B0611F9C8AAC}" dt="2024-03-12T11:28:23.544" v="388" actId="339"/>
        <pc:sldMkLst>
          <pc:docMk/>
          <pc:sldMk cId="290771565" sldId="290"/>
        </pc:sldMkLst>
        <pc:spChg chg="mod">
          <ac:chgData name="Helle Egholm Lorentzen" userId="638b2d94-eea8-4ee7-92c9-5397e5a421a9" providerId="ADAL" clId="{E46AF84D-A0A1-48B6-A994-B0611F9C8AAC}" dt="2024-03-12T11:28:23.544" v="388" actId="339"/>
          <ac:spMkLst>
            <pc:docMk/>
            <pc:sldMk cId="290771565" sldId="290"/>
            <ac:spMk id="7" creationId="{9C402E49-B319-417B-BA58-A1A1390909E8}"/>
          </ac:spMkLst>
        </pc:spChg>
      </pc:sldChg>
      <pc:sldChg chg="modSp mod">
        <pc:chgData name="Helle Egholm Lorentzen" userId="638b2d94-eea8-4ee7-92c9-5397e5a421a9" providerId="ADAL" clId="{E46AF84D-A0A1-48B6-A994-B0611F9C8AAC}" dt="2024-03-12T11:28:36.077" v="390" actId="108"/>
        <pc:sldMkLst>
          <pc:docMk/>
          <pc:sldMk cId="661176356" sldId="291"/>
        </pc:sldMkLst>
        <pc:spChg chg="mod">
          <ac:chgData name="Helle Egholm Lorentzen" userId="638b2d94-eea8-4ee7-92c9-5397e5a421a9" providerId="ADAL" clId="{E46AF84D-A0A1-48B6-A994-B0611F9C8AAC}" dt="2024-03-12T11:28:36.077" v="390" actId="108"/>
          <ac:spMkLst>
            <pc:docMk/>
            <pc:sldMk cId="661176356" sldId="291"/>
            <ac:spMk id="7" creationId="{9C402E49-B319-417B-BA58-A1A1390909E8}"/>
          </ac:spMkLst>
        </pc:spChg>
      </pc:sldChg>
      <pc:sldChg chg="modSp mod">
        <pc:chgData name="Helle Egholm Lorentzen" userId="638b2d94-eea8-4ee7-92c9-5397e5a421a9" providerId="ADAL" clId="{E46AF84D-A0A1-48B6-A994-B0611F9C8AAC}" dt="2024-03-12T11:28:39.460" v="391" actId="108"/>
        <pc:sldMkLst>
          <pc:docMk/>
          <pc:sldMk cId="1116831550" sldId="292"/>
        </pc:sldMkLst>
        <pc:spChg chg="mod">
          <ac:chgData name="Helle Egholm Lorentzen" userId="638b2d94-eea8-4ee7-92c9-5397e5a421a9" providerId="ADAL" clId="{E46AF84D-A0A1-48B6-A994-B0611F9C8AAC}" dt="2024-03-12T11:28:39.460" v="391" actId="108"/>
          <ac:spMkLst>
            <pc:docMk/>
            <pc:sldMk cId="1116831550" sldId="292"/>
            <ac:spMk id="6" creationId="{C3E4B937-4770-F442-D8B8-220BEEF50484}"/>
          </ac:spMkLst>
        </pc:spChg>
      </pc:sldChg>
      <pc:sldChg chg="addSp modSp mod setBg">
        <pc:chgData name="Helle Egholm Lorentzen" userId="638b2d94-eea8-4ee7-92c9-5397e5a421a9" providerId="ADAL" clId="{E46AF84D-A0A1-48B6-A994-B0611F9C8AAC}" dt="2024-03-12T11:45:07.018" v="778" actId="1076"/>
        <pc:sldMkLst>
          <pc:docMk/>
          <pc:sldMk cId="1485131423" sldId="293"/>
        </pc:sldMkLst>
        <pc:spChg chg="mod">
          <ac:chgData name="Helle Egholm Lorentzen" userId="638b2d94-eea8-4ee7-92c9-5397e5a421a9" providerId="ADAL" clId="{E46AF84D-A0A1-48B6-A994-B0611F9C8AAC}" dt="2024-03-12T11:28:45.214" v="392"/>
          <ac:spMkLst>
            <pc:docMk/>
            <pc:sldMk cId="1485131423" sldId="293"/>
            <ac:spMk id="4" creationId="{1C7A939B-E0A5-0AFD-9212-2A99567F5349}"/>
          </ac:spMkLst>
        </pc:spChg>
        <pc:spChg chg="mod">
          <ac:chgData name="Helle Egholm Lorentzen" userId="638b2d94-eea8-4ee7-92c9-5397e5a421a9" providerId="ADAL" clId="{E46AF84D-A0A1-48B6-A994-B0611F9C8AAC}" dt="2024-03-12T11:28:45.214" v="392"/>
          <ac:spMkLst>
            <pc:docMk/>
            <pc:sldMk cId="1485131423" sldId="293"/>
            <ac:spMk id="5" creationId="{E6C97C75-F2D0-EC68-C4DC-148AE7A1961A}"/>
          </ac:spMkLst>
        </pc:spChg>
        <pc:spChg chg="mod">
          <ac:chgData name="Helle Egholm Lorentzen" userId="638b2d94-eea8-4ee7-92c9-5397e5a421a9" providerId="ADAL" clId="{E46AF84D-A0A1-48B6-A994-B0611F9C8AAC}" dt="2024-03-12T11:28:56.291" v="395" actId="108"/>
          <ac:spMkLst>
            <pc:docMk/>
            <pc:sldMk cId="1485131423" sldId="293"/>
            <ac:spMk id="6" creationId="{C3E4B937-4770-F442-D8B8-220BEEF50484}"/>
          </ac:spMkLst>
        </pc:spChg>
        <pc:spChg chg="mod">
          <ac:chgData name="Helle Egholm Lorentzen" userId="638b2d94-eea8-4ee7-92c9-5397e5a421a9" providerId="ADAL" clId="{E46AF84D-A0A1-48B6-A994-B0611F9C8AAC}" dt="2024-03-12T11:44:33.265" v="774" actId="20577"/>
          <ac:spMkLst>
            <pc:docMk/>
            <pc:sldMk cId="1485131423" sldId="293"/>
            <ac:spMk id="8" creationId="{5734704B-2AB7-95C2-A593-CA8A34F3DBF1}"/>
          </ac:spMkLst>
        </pc:spChg>
        <pc:picChg chg="add mod">
          <ac:chgData name="Helle Egholm Lorentzen" userId="638b2d94-eea8-4ee7-92c9-5397e5a421a9" providerId="ADAL" clId="{E46AF84D-A0A1-48B6-A994-B0611F9C8AAC}" dt="2024-03-12T11:45:07.018" v="778" actId="1076"/>
          <ac:picMkLst>
            <pc:docMk/>
            <pc:sldMk cId="1485131423" sldId="293"/>
            <ac:picMk id="3" creationId="{70B2E83A-F4D4-187D-CCF2-78DC0D0E7D8D}"/>
          </ac:picMkLst>
        </pc:picChg>
      </pc:sldChg>
      <pc:sldChg chg="addSp delSp modSp mod">
        <pc:chgData name="Helle Egholm Lorentzen" userId="638b2d94-eea8-4ee7-92c9-5397e5a421a9" providerId="ADAL" clId="{E46AF84D-A0A1-48B6-A994-B0611F9C8AAC}" dt="2024-03-12T16:26:31.884" v="781" actId="1076"/>
        <pc:sldMkLst>
          <pc:docMk/>
          <pc:sldMk cId="4163964538" sldId="295"/>
        </pc:sldMkLst>
        <pc:spChg chg="mod">
          <ac:chgData name="Helle Egholm Lorentzen" userId="638b2d94-eea8-4ee7-92c9-5397e5a421a9" providerId="ADAL" clId="{E46AF84D-A0A1-48B6-A994-B0611F9C8AAC}" dt="2024-03-12T11:28:59.508" v="396" actId="108"/>
          <ac:spMkLst>
            <pc:docMk/>
            <pc:sldMk cId="4163964538" sldId="295"/>
            <ac:spMk id="6" creationId="{C3E4B937-4770-F442-D8B8-220BEEF50484}"/>
          </ac:spMkLst>
        </pc:spChg>
        <pc:spChg chg="mod">
          <ac:chgData name="Helle Egholm Lorentzen" userId="638b2d94-eea8-4ee7-92c9-5397e5a421a9" providerId="ADAL" clId="{E46AF84D-A0A1-48B6-A994-B0611F9C8AAC}" dt="2024-03-12T16:26:30.056" v="780" actId="6549"/>
          <ac:spMkLst>
            <pc:docMk/>
            <pc:sldMk cId="4163964538" sldId="295"/>
            <ac:spMk id="8" creationId="{5734704B-2AB7-95C2-A593-CA8A34F3DBF1}"/>
          </ac:spMkLst>
        </pc:spChg>
        <pc:picChg chg="add mod">
          <ac:chgData name="Helle Egholm Lorentzen" userId="638b2d94-eea8-4ee7-92c9-5397e5a421a9" providerId="ADAL" clId="{E46AF84D-A0A1-48B6-A994-B0611F9C8AAC}" dt="2024-03-12T16:26:31.884" v="781" actId="1076"/>
          <ac:picMkLst>
            <pc:docMk/>
            <pc:sldMk cId="4163964538" sldId="295"/>
            <ac:picMk id="1026" creationId="{AA9FCAB3-4131-5679-BCDA-A84C88FAA931}"/>
          </ac:picMkLst>
        </pc:picChg>
        <pc:picChg chg="del">
          <ac:chgData name="Helle Egholm Lorentzen" userId="638b2d94-eea8-4ee7-92c9-5397e5a421a9" providerId="ADAL" clId="{E46AF84D-A0A1-48B6-A994-B0611F9C8AAC}" dt="2024-03-12T11:29:22.081" v="398" actId="478"/>
          <ac:picMkLst>
            <pc:docMk/>
            <pc:sldMk cId="4163964538" sldId="295"/>
            <ac:picMk id="5124" creationId="{7BC213E0-95A0-CB03-2D3E-CA474051FEDA}"/>
          </ac:picMkLst>
        </pc:picChg>
      </pc:sldChg>
      <pc:sldChg chg="modSp mod">
        <pc:chgData name="Helle Egholm Lorentzen" userId="638b2d94-eea8-4ee7-92c9-5397e5a421a9" providerId="ADAL" clId="{E46AF84D-A0A1-48B6-A994-B0611F9C8AAC}" dt="2024-03-12T11:29:02.900" v="397" actId="108"/>
        <pc:sldMkLst>
          <pc:docMk/>
          <pc:sldMk cId="1627531572" sldId="296"/>
        </pc:sldMkLst>
        <pc:spChg chg="mod">
          <ac:chgData name="Helle Egholm Lorentzen" userId="638b2d94-eea8-4ee7-92c9-5397e5a421a9" providerId="ADAL" clId="{E46AF84D-A0A1-48B6-A994-B0611F9C8AAC}" dt="2024-03-12T11:29:02.900" v="397" actId="108"/>
          <ac:spMkLst>
            <pc:docMk/>
            <pc:sldMk cId="1627531572" sldId="296"/>
            <ac:spMk id="6" creationId="{A0D15995-3FF1-8BCA-B91D-098B84316856}"/>
          </ac:spMkLst>
        </pc:spChg>
      </pc:sldChg>
      <pc:sldChg chg="del">
        <pc:chgData name="Helle Egholm Lorentzen" userId="638b2d94-eea8-4ee7-92c9-5397e5a421a9" providerId="ADAL" clId="{E46AF84D-A0A1-48B6-A994-B0611F9C8AAC}" dt="2024-03-12T11:08:08.912" v="243" actId="47"/>
        <pc:sldMkLst>
          <pc:docMk/>
          <pc:sldMk cId="1691679194" sldId="297"/>
        </pc:sldMkLst>
      </pc:sldChg>
      <pc:sldChg chg="ord">
        <pc:chgData name="Helle Egholm Lorentzen" userId="638b2d94-eea8-4ee7-92c9-5397e5a421a9" providerId="ADAL" clId="{E46AF84D-A0A1-48B6-A994-B0611F9C8AAC}" dt="2024-03-12T11:19:27.285" v="339"/>
        <pc:sldMkLst>
          <pc:docMk/>
          <pc:sldMk cId="3440158945" sldId="298"/>
        </pc:sldMkLst>
      </pc:sldChg>
      <pc:sldChg chg="modSp mod ord modAnim">
        <pc:chgData name="Helle Egholm Lorentzen" userId="638b2d94-eea8-4ee7-92c9-5397e5a421a9" providerId="ADAL" clId="{E46AF84D-A0A1-48B6-A994-B0611F9C8AAC}" dt="2024-03-12T11:11:02.267" v="270" actId="1076"/>
        <pc:sldMkLst>
          <pc:docMk/>
          <pc:sldMk cId="1763748682" sldId="299"/>
        </pc:sldMkLst>
        <pc:picChg chg="mod">
          <ac:chgData name="Helle Egholm Lorentzen" userId="638b2d94-eea8-4ee7-92c9-5397e5a421a9" providerId="ADAL" clId="{E46AF84D-A0A1-48B6-A994-B0611F9C8AAC}" dt="2024-03-12T11:11:02.267" v="270" actId="1076"/>
          <ac:picMkLst>
            <pc:docMk/>
            <pc:sldMk cId="1763748682" sldId="299"/>
            <ac:picMk id="24" creationId="{86646777-11BA-D99E-435C-537FECE1D359}"/>
          </ac:picMkLst>
        </pc:picChg>
        <pc:picChg chg="mod">
          <ac:chgData name="Helle Egholm Lorentzen" userId="638b2d94-eea8-4ee7-92c9-5397e5a421a9" providerId="ADAL" clId="{E46AF84D-A0A1-48B6-A994-B0611F9C8AAC}" dt="2024-03-12T11:10:17.656" v="260" actId="1076"/>
          <ac:picMkLst>
            <pc:docMk/>
            <pc:sldMk cId="1763748682" sldId="299"/>
            <ac:picMk id="25" creationId="{160921BA-C92E-96A7-01F2-850CDC2CB6DC}"/>
          </ac:picMkLst>
        </pc:picChg>
      </pc:sldChg>
      <pc:sldChg chg="addSp modSp add mod setBg">
        <pc:chgData name="Helle Egholm Lorentzen" userId="638b2d94-eea8-4ee7-92c9-5397e5a421a9" providerId="ADAL" clId="{E46AF84D-A0A1-48B6-A994-B0611F9C8AAC}" dt="2024-03-12T11:41:13.396" v="690"/>
        <pc:sldMkLst>
          <pc:docMk/>
          <pc:sldMk cId="3128079130" sldId="300"/>
        </pc:sldMkLst>
        <pc:spChg chg="mod">
          <ac:chgData name="Helle Egholm Lorentzen" userId="638b2d94-eea8-4ee7-92c9-5397e5a421a9" providerId="ADAL" clId="{E46AF84D-A0A1-48B6-A994-B0611F9C8AAC}" dt="2024-03-12T10:57:45.863" v="14" actId="20577"/>
          <ac:spMkLst>
            <pc:docMk/>
            <pc:sldMk cId="3128079130" sldId="300"/>
            <ac:spMk id="10" creationId="{AEC56A9D-CFAE-7F6E-18EC-62ECA74F945E}"/>
          </ac:spMkLst>
        </pc:spChg>
        <pc:spChg chg="mod">
          <ac:chgData name="Helle Egholm Lorentzen" userId="638b2d94-eea8-4ee7-92c9-5397e5a421a9" providerId="ADAL" clId="{E46AF84D-A0A1-48B6-A994-B0611F9C8AAC}" dt="2024-03-12T10:58:27.380" v="64" actId="27636"/>
          <ac:spMkLst>
            <pc:docMk/>
            <pc:sldMk cId="3128079130" sldId="300"/>
            <ac:spMk id="11" creationId="{17BFF87B-EE01-011B-B83B-928FA01ABEE9}"/>
          </ac:spMkLst>
        </pc:spChg>
        <pc:picChg chg="add mod">
          <ac:chgData name="Helle Egholm Lorentzen" userId="638b2d94-eea8-4ee7-92c9-5397e5a421a9" providerId="ADAL" clId="{E46AF84D-A0A1-48B6-A994-B0611F9C8AAC}" dt="2024-03-12T11:41:13.396" v="690"/>
          <ac:picMkLst>
            <pc:docMk/>
            <pc:sldMk cId="3128079130" sldId="300"/>
            <ac:picMk id="2" creationId="{D95305B6-332B-7B6A-89CF-99C7AC04B262}"/>
          </ac:picMkLst>
        </pc:picChg>
        <pc:picChg chg="mod">
          <ac:chgData name="Helle Egholm Lorentzen" userId="638b2d94-eea8-4ee7-92c9-5397e5a421a9" providerId="ADAL" clId="{E46AF84D-A0A1-48B6-A994-B0611F9C8AAC}" dt="2024-03-12T10:58:33.133" v="65" actId="14100"/>
          <ac:picMkLst>
            <pc:docMk/>
            <pc:sldMk cId="3128079130" sldId="300"/>
            <ac:picMk id="13" creationId="{CA424C9C-5E12-7B5D-966F-5F652521A9C0}"/>
          </ac:picMkLst>
        </pc:picChg>
      </pc:sldChg>
      <pc:sldChg chg="add setBg">
        <pc:chgData name="Helle Egholm Lorentzen" userId="638b2d94-eea8-4ee7-92c9-5397e5a421a9" providerId="ADAL" clId="{E46AF84D-A0A1-48B6-A994-B0611F9C8AAC}" dt="2024-03-12T11:03:52.004" v="109"/>
        <pc:sldMkLst>
          <pc:docMk/>
          <pc:sldMk cId="1084949349" sldId="301"/>
        </pc:sldMkLst>
      </pc:sldChg>
      <pc:sldChg chg="addSp modSp add">
        <pc:chgData name="Helle Egholm Lorentzen" userId="638b2d94-eea8-4ee7-92c9-5397e5a421a9" providerId="ADAL" clId="{E46AF84D-A0A1-48B6-A994-B0611F9C8AAC}" dt="2024-03-12T11:41:18.582" v="692"/>
        <pc:sldMkLst>
          <pc:docMk/>
          <pc:sldMk cId="581037460" sldId="302"/>
        </pc:sldMkLst>
        <pc:picChg chg="add mod">
          <ac:chgData name="Helle Egholm Lorentzen" userId="638b2d94-eea8-4ee7-92c9-5397e5a421a9" providerId="ADAL" clId="{E46AF84D-A0A1-48B6-A994-B0611F9C8AAC}" dt="2024-03-12T11:41:18.582" v="692"/>
          <ac:picMkLst>
            <pc:docMk/>
            <pc:sldMk cId="581037460" sldId="302"/>
            <ac:picMk id="8" creationId="{DFA1DC3C-A411-CB88-6A87-4453F7368211}"/>
          </ac:picMkLst>
        </pc:picChg>
      </pc:sldChg>
      <pc:sldChg chg="modSp add mod">
        <pc:chgData name="Helle Egholm Lorentzen" userId="638b2d94-eea8-4ee7-92c9-5397e5a421a9" providerId="ADAL" clId="{E46AF84D-A0A1-48B6-A994-B0611F9C8AAC}" dt="2024-03-12T11:22:28.264" v="382" actId="20577"/>
        <pc:sldMkLst>
          <pc:docMk/>
          <pc:sldMk cId="2490257403" sldId="303"/>
        </pc:sldMkLst>
        <pc:spChg chg="mod">
          <ac:chgData name="Helle Egholm Lorentzen" userId="638b2d94-eea8-4ee7-92c9-5397e5a421a9" providerId="ADAL" clId="{E46AF84D-A0A1-48B6-A994-B0611F9C8AAC}" dt="2024-03-12T11:22:28.264" v="382" actId="20577"/>
          <ac:spMkLst>
            <pc:docMk/>
            <pc:sldMk cId="2490257403" sldId="303"/>
            <ac:spMk id="6" creationId="{23902239-AFFF-B2AF-8AC8-4AF4462531FD}"/>
          </ac:spMkLst>
        </pc:spChg>
        <pc:picChg chg="mod">
          <ac:chgData name="Helle Egholm Lorentzen" userId="638b2d94-eea8-4ee7-92c9-5397e5a421a9" providerId="ADAL" clId="{E46AF84D-A0A1-48B6-A994-B0611F9C8AAC}" dt="2024-03-12T11:22:13.778" v="378" actId="1076"/>
          <ac:picMkLst>
            <pc:docMk/>
            <pc:sldMk cId="2490257403" sldId="303"/>
            <ac:picMk id="8" creationId="{E350416E-36A9-2628-20E9-54D21A454F05}"/>
          </ac:picMkLst>
        </pc:picChg>
      </pc:sldChg>
      <pc:sldChg chg="add ord">
        <pc:chgData name="Helle Egholm Lorentzen" userId="638b2d94-eea8-4ee7-92c9-5397e5a421a9" providerId="ADAL" clId="{E46AF84D-A0A1-48B6-A994-B0611F9C8AAC}" dt="2024-03-12T11:32:48.905" v="414"/>
        <pc:sldMkLst>
          <pc:docMk/>
          <pc:sldMk cId="981246840" sldId="304"/>
        </pc:sldMkLst>
      </pc:sldChg>
      <pc:sldChg chg="addSp modSp add del mod">
        <pc:chgData name="Helle Egholm Lorentzen" userId="638b2d94-eea8-4ee7-92c9-5397e5a421a9" providerId="ADAL" clId="{E46AF84D-A0A1-48B6-A994-B0611F9C8AAC}" dt="2024-03-12T11:43:44.211" v="769" actId="47"/>
        <pc:sldMkLst>
          <pc:docMk/>
          <pc:sldMk cId="1554692000" sldId="305"/>
        </pc:sldMkLst>
        <pc:spChg chg="mod">
          <ac:chgData name="Helle Egholm Lorentzen" userId="638b2d94-eea8-4ee7-92c9-5397e5a421a9" providerId="ADAL" clId="{E46AF84D-A0A1-48B6-A994-B0611F9C8AAC}" dt="2024-03-12T11:41:25.003" v="694" actId="14100"/>
          <ac:spMkLst>
            <pc:docMk/>
            <pc:sldMk cId="1554692000" sldId="305"/>
            <ac:spMk id="3" creationId="{96CFBF29-A442-84F4-3C8E-3C2C7474A99B}"/>
          </ac:spMkLst>
        </pc:spChg>
        <pc:picChg chg="add mod">
          <ac:chgData name="Helle Egholm Lorentzen" userId="638b2d94-eea8-4ee7-92c9-5397e5a421a9" providerId="ADAL" clId="{E46AF84D-A0A1-48B6-A994-B0611F9C8AAC}" dt="2024-03-12T11:41:21.636" v="693"/>
          <ac:picMkLst>
            <pc:docMk/>
            <pc:sldMk cId="1554692000" sldId="305"/>
            <ac:picMk id="7" creationId="{2A249F86-C44B-E829-623B-C63A6BB6069C}"/>
          </ac:picMkLst>
        </pc:picChg>
      </pc:sldChg>
      <pc:sldChg chg="modSp add del mod">
        <pc:chgData name="Helle Egholm Lorentzen" userId="638b2d94-eea8-4ee7-92c9-5397e5a421a9" providerId="ADAL" clId="{E46AF84D-A0A1-48B6-A994-B0611F9C8AAC}" dt="2024-03-12T11:38:30.219" v="595" actId="2696"/>
        <pc:sldMkLst>
          <pc:docMk/>
          <pc:sldMk cId="2460565528" sldId="305"/>
        </pc:sldMkLst>
        <pc:spChg chg="mod">
          <ac:chgData name="Helle Egholm Lorentzen" userId="638b2d94-eea8-4ee7-92c9-5397e5a421a9" providerId="ADAL" clId="{E46AF84D-A0A1-48B6-A994-B0611F9C8AAC}" dt="2024-03-12T11:37:45.509" v="593" actId="20577"/>
          <ac:spMkLst>
            <pc:docMk/>
            <pc:sldMk cId="2460565528" sldId="305"/>
            <ac:spMk id="3" creationId="{F450E7E7-E2D3-B949-5318-B6D60BAF2EBD}"/>
          </ac:spMkLst>
        </pc:spChg>
      </pc:sldChg>
      <pc:sldMasterChg chg="setBg modSldLayout">
        <pc:chgData name="Helle Egholm Lorentzen" userId="638b2d94-eea8-4ee7-92c9-5397e5a421a9" providerId="ADAL" clId="{E46AF84D-A0A1-48B6-A994-B0611F9C8AAC}" dt="2024-03-12T10:57:17.029" v="7"/>
        <pc:sldMasterMkLst>
          <pc:docMk/>
          <pc:sldMasterMk cId="4251136656" sldId="2147483648"/>
        </pc:sldMasterMkLst>
        <pc:sldLayoutChg chg="setBg">
          <pc:chgData name="Helle Egholm Lorentzen" userId="638b2d94-eea8-4ee7-92c9-5397e5a421a9" providerId="ADAL" clId="{E46AF84D-A0A1-48B6-A994-B0611F9C8AAC}" dt="2024-03-12T10:57:17.029" v="7"/>
          <pc:sldLayoutMkLst>
            <pc:docMk/>
            <pc:sldMasterMk cId="4251136656" sldId="2147483648"/>
            <pc:sldLayoutMk cId="3970036819" sldId="2147483649"/>
          </pc:sldLayoutMkLst>
        </pc:sldLayoutChg>
        <pc:sldLayoutChg chg="setBg">
          <pc:chgData name="Helle Egholm Lorentzen" userId="638b2d94-eea8-4ee7-92c9-5397e5a421a9" providerId="ADAL" clId="{E46AF84D-A0A1-48B6-A994-B0611F9C8AAC}" dt="2024-03-12T10:57:17.029" v="7"/>
          <pc:sldLayoutMkLst>
            <pc:docMk/>
            <pc:sldMasterMk cId="4251136656" sldId="2147483648"/>
            <pc:sldLayoutMk cId="3081142936" sldId="2147483650"/>
          </pc:sldLayoutMkLst>
        </pc:sldLayoutChg>
        <pc:sldLayoutChg chg="setBg">
          <pc:chgData name="Helle Egholm Lorentzen" userId="638b2d94-eea8-4ee7-92c9-5397e5a421a9" providerId="ADAL" clId="{E46AF84D-A0A1-48B6-A994-B0611F9C8AAC}" dt="2024-03-12T10:57:17.029" v="7"/>
          <pc:sldLayoutMkLst>
            <pc:docMk/>
            <pc:sldMasterMk cId="4251136656" sldId="2147483648"/>
            <pc:sldLayoutMk cId="1418605998" sldId="2147483651"/>
          </pc:sldLayoutMkLst>
        </pc:sldLayoutChg>
        <pc:sldLayoutChg chg="setBg">
          <pc:chgData name="Helle Egholm Lorentzen" userId="638b2d94-eea8-4ee7-92c9-5397e5a421a9" providerId="ADAL" clId="{E46AF84D-A0A1-48B6-A994-B0611F9C8AAC}" dt="2024-03-12T10:57:17.029" v="7"/>
          <pc:sldLayoutMkLst>
            <pc:docMk/>
            <pc:sldMasterMk cId="4251136656" sldId="2147483648"/>
            <pc:sldLayoutMk cId="2086907771" sldId="2147483652"/>
          </pc:sldLayoutMkLst>
        </pc:sldLayoutChg>
        <pc:sldLayoutChg chg="setBg">
          <pc:chgData name="Helle Egholm Lorentzen" userId="638b2d94-eea8-4ee7-92c9-5397e5a421a9" providerId="ADAL" clId="{E46AF84D-A0A1-48B6-A994-B0611F9C8AAC}" dt="2024-03-12T10:57:17.029" v="7"/>
          <pc:sldLayoutMkLst>
            <pc:docMk/>
            <pc:sldMasterMk cId="4251136656" sldId="2147483648"/>
            <pc:sldLayoutMk cId="2792559129" sldId="2147483653"/>
          </pc:sldLayoutMkLst>
        </pc:sldLayoutChg>
        <pc:sldLayoutChg chg="setBg">
          <pc:chgData name="Helle Egholm Lorentzen" userId="638b2d94-eea8-4ee7-92c9-5397e5a421a9" providerId="ADAL" clId="{E46AF84D-A0A1-48B6-A994-B0611F9C8AAC}" dt="2024-03-12T10:57:17.029" v="7"/>
          <pc:sldLayoutMkLst>
            <pc:docMk/>
            <pc:sldMasterMk cId="4251136656" sldId="2147483648"/>
            <pc:sldLayoutMk cId="3640672315" sldId="2147483654"/>
          </pc:sldLayoutMkLst>
        </pc:sldLayoutChg>
        <pc:sldLayoutChg chg="setBg">
          <pc:chgData name="Helle Egholm Lorentzen" userId="638b2d94-eea8-4ee7-92c9-5397e5a421a9" providerId="ADAL" clId="{E46AF84D-A0A1-48B6-A994-B0611F9C8AAC}" dt="2024-03-12T10:57:17.029" v="7"/>
          <pc:sldLayoutMkLst>
            <pc:docMk/>
            <pc:sldMasterMk cId="4251136656" sldId="2147483648"/>
            <pc:sldLayoutMk cId="3273937731" sldId="2147483655"/>
          </pc:sldLayoutMkLst>
        </pc:sldLayoutChg>
        <pc:sldLayoutChg chg="setBg">
          <pc:chgData name="Helle Egholm Lorentzen" userId="638b2d94-eea8-4ee7-92c9-5397e5a421a9" providerId="ADAL" clId="{E46AF84D-A0A1-48B6-A994-B0611F9C8AAC}" dt="2024-03-12T10:57:17.029" v="7"/>
          <pc:sldLayoutMkLst>
            <pc:docMk/>
            <pc:sldMasterMk cId="4251136656" sldId="2147483648"/>
            <pc:sldLayoutMk cId="1195127374" sldId="2147483656"/>
          </pc:sldLayoutMkLst>
        </pc:sldLayoutChg>
        <pc:sldLayoutChg chg="setBg">
          <pc:chgData name="Helle Egholm Lorentzen" userId="638b2d94-eea8-4ee7-92c9-5397e5a421a9" providerId="ADAL" clId="{E46AF84D-A0A1-48B6-A994-B0611F9C8AAC}" dt="2024-03-12T10:57:17.029" v="7"/>
          <pc:sldLayoutMkLst>
            <pc:docMk/>
            <pc:sldMasterMk cId="4251136656" sldId="2147483648"/>
            <pc:sldLayoutMk cId="660584187" sldId="2147483657"/>
          </pc:sldLayoutMkLst>
        </pc:sldLayoutChg>
        <pc:sldLayoutChg chg="setBg">
          <pc:chgData name="Helle Egholm Lorentzen" userId="638b2d94-eea8-4ee7-92c9-5397e5a421a9" providerId="ADAL" clId="{E46AF84D-A0A1-48B6-A994-B0611F9C8AAC}" dt="2024-03-12T10:57:17.029" v="7"/>
          <pc:sldLayoutMkLst>
            <pc:docMk/>
            <pc:sldMasterMk cId="4251136656" sldId="2147483648"/>
            <pc:sldLayoutMk cId="549474790" sldId="2147483658"/>
          </pc:sldLayoutMkLst>
        </pc:sldLayoutChg>
        <pc:sldLayoutChg chg="setBg">
          <pc:chgData name="Helle Egholm Lorentzen" userId="638b2d94-eea8-4ee7-92c9-5397e5a421a9" providerId="ADAL" clId="{E46AF84D-A0A1-48B6-A994-B0611F9C8AAC}" dt="2024-03-12T10:57:17.029" v="7"/>
          <pc:sldLayoutMkLst>
            <pc:docMk/>
            <pc:sldMasterMk cId="4251136656" sldId="2147483648"/>
            <pc:sldLayoutMk cId="206770028" sldId="2147483659"/>
          </pc:sldLayoutMkLst>
        </pc:sldLayoutChg>
      </pc:sldMasterChg>
    </pc:docChg>
  </pc:docChgLst>
  <pc:docChgLst>
    <pc:chgData name="Helle Egholm Lorentzen" userId="638b2d94-eea8-4ee7-92c9-5397e5a421a9" providerId="ADAL" clId="{43B9BD0D-E6E7-41D2-9925-B39F5C574B7D}"/>
    <pc:docChg chg="undo custSel addSld delSld modSld">
      <pc:chgData name="Helle Egholm Lorentzen" userId="638b2d94-eea8-4ee7-92c9-5397e5a421a9" providerId="ADAL" clId="{43B9BD0D-E6E7-41D2-9925-B39F5C574B7D}" dt="2024-02-05T16:08:41.060" v="41" actId="1036"/>
      <pc:docMkLst>
        <pc:docMk/>
      </pc:docMkLst>
      <pc:sldChg chg="modSp">
        <pc:chgData name="Helle Egholm Lorentzen" userId="638b2d94-eea8-4ee7-92c9-5397e5a421a9" providerId="ADAL" clId="{43B9BD0D-E6E7-41D2-9925-B39F5C574B7D}" dt="2024-02-05T14:17:11.783" v="0" actId="6549"/>
        <pc:sldMkLst>
          <pc:docMk/>
          <pc:sldMk cId="2742427483" sldId="268"/>
        </pc:sldMkLst>
        <pc:spChg chg="mod">
          <ac:chgData name="Helle Egholm Lorentzen" userId="638b2d94-eea8-4ee7-92c9-5397e5a421a9" providerId="ADAL" clId="{43B9BD0D-E6E7-41D2-9925-B39F5C574B7D}" dt="2024-02-05T14:17:11.783" v="0" actId="6549"/>
          <ac:spMkLst>
            <pc:docMk/>
            <pc:sldMk cId="2742427483" sldId="268"/>
            <ac:spMk id="3" creationId="{94029C88-2E83-4A2A-B8DF-C5C1379517B1}"/>
          </ac:spMkLst>
        </pc:spChg>
      </pc:sldChg>
      <pc:sldChg chg="del">
        <pc:chgData name="Helle Egholm Lorentzen" userId="638b2d94-eea8-4ee7-92c9-5397e5a421a9" providerId="ADAL" clId="{43B9BD0D-E6E7-41D2-9925-B39F5C574B7D}" dt="2024-02-05T14:50:51.383" v="2" actId="47"/>
        <pc:sldMkLst>
          <pc:docMk/>
          <pc:sldMk cId="766557363" sldId="275"/>
        </pc:sldMkLst>
      </pc:sldChg>
      <pc:sldChg chg="del">
        <pc:chgData name="Helle Egholm Lorentzen" userId="638b2d94-eea8-4ee7-92c9-5397e5a421a9" providerId="ADAL" clId="{43B9BD0D-E6E7-41D2-9925-B39F5C574B7D}" dt="2024-02-05T16:07:42.481" v="15" actId="47"/>
        <pc:sldMkLst>
          <pc:docMk/>
          <pc:sldMk cId="567321296" sldId="281"/>
        </pc:sldMkLst>
      </pc:sldChg>
      <pc:sldChg chg="modSp add mod">
        <pc:chgData name="Helle Egholm Lorentzen" userId="638b2d94-eea8-4ee7-92c9-5397e5a421a9" providerId="ADAL" clId="{43B9BD0D-E6E7-41D2-9925-B39F5C574B7D}" dt="2024-02-05T14:51:07.950" v="11" actId="1037"/>
        <pc:sldMkLst>
          <pc:docMk/>
          <pc:sldMk cId="1691679194" sldId="297"/>
        </pc:sldMkLst>
        <pc:grpChg chg="mod">
          <ac:chgData name="Helle Egholm Lorentzen" userId="638b2d94-eea8-4ee7-92c9-5397e5a421a9" providerId="ADAL" clId="{43B9BD0D-E6E7-41D2-9925-B39F5C574B7D}" dt="2024-02-05T14:51:07.950" v="11" actId="1037"/>
          <ac:grpSpMkLst>
            <pc:docMk/>
            <pc:sldMk cId="1691679194" sldId="297"/>
            <ac:grpSpMk id="20" creationId="{ED008AF4-D93E-D8DE-0422-B5FF10FE40E0}"/>
          </ac:grpSpMkLst>
        </pc:grpChg>
      </pc:sldChg>
      <pc:sldChg chg="add del">
        <pc:chgData name="Helle Egholm Lorentzen" userId="638b2d94-eea8-4ee7-92c9-5397e5a421a9" providerId="ADAL" clId="{43B9BD0D-E6E7-41D2-9925-B39F5C574B7D}" dt="2024-02-05T14:54:49.183" v="13" actId="47"/>
        <pc:sldMkLst>
          <pc:docMk/>
          <pc:sldMk cId="76056788" sldId="298"/>
        </pc:sldMkLst>
      </pc:sldChg>
      <pc:sldChg chg="add">
        <pc:chgData name="Helle Egholm Lorentzen" userId="638b2d94-eea8-4ee7-92c9-5397e5a421a9" providerId="ADAL" clId="{43B9BD0D-E6E7-41D2-9925-B39F5C574B7D}" dt="2024-02-05T16:07:39.283" v="14"/>
        <pc:sldMkLst>
          <pc:docMk/>
          <pc:sldMk cId="3440158945" sldId="298"/>
        </pc:sldMkLst>
      </pc:sldChg>
      <pc:sldChg chg="addSp delSp modSp add mod">
        <pc:chgData name="Helle Egholm Lorentzen" userId="638b2d94-eea8-4ee7-92c9-5397e5a421a9" providerId="ADAL" clId="{43B9BD0D-E6E7-41D2-9925-B39F5C574B7D}" dt="2024-02-05T16:08:41.060" v="41" actId="1036"/>
        <pc:sldMkLst>
          <pc:docMk/>
          <pc:sldMk cId="1763748682" sldId="299"/>
        </pc:sldMkLst>
        <pc:spChg chg="add del mod">
          <ac:chgData name="Helle Egholm Lorentzen" userId="638b2d94-eea8-4ee7-92c9-5397e5a421a9" providerId="ADAL" clId="{43B9BD0D-E6E7-41D2-9925-B39F5C574B7D}" dt="2024-02-05T16:08:13.248" v="18" actId="478"/>
          <ac:spMkLst>
            <pc:docMk/>
            <pc:sldMk cId="1763748682" sldId="299"/>
            <ac:spMk id="3" creationId="{B60B7EBE-0AE9-EF24-3B15-05D2673DEDFF}"/>
          </ac:spMkLst>
        </pc:spChg>
        <pc:spChg chg="mod">
          <ac:chgData name="Helle Egholm Lorentzen" userId="638b2d94-eea8-4ee7-92c9-5397e5a421a9" providerId="ADAL" clId="{43B9BD0D-E6E7-41D2-9925-B39F5C574B7D}" dt="2024-02-05T16:08:41.060" v="41" actId="1036"/>
          <ac:spMkLst>
            <pc:docMk/>
            <pc:sldMk cId="1763748682" sldId="299"/>
            <ac:spMk id="6" creationId="{785AE5E0-C72E-4E43-AD1E-F080427BAE6E}"/>
          </ac:spMkLst>
        </pc:spChg>
        <pc:picChg chg="add del mod modCrop">
          <ac:chgData name="Helle Egholm Lorentzen" userId="638b2d94-eea8-4ee7-92c9-5397e5a421a9" providerId="ADAL" clId="{43B9BD0D-E6E7-41D2-9925-B39F5C574B7D}" dt="2024-02-05T16:08:23.458" v="20" actId="14100"/>
          <ac:picMkLst>
            <pc:docMk/>
            <pc:sldMk cId="1763748682" sldId="299"/>
            <ac:picMk id="7" creationId="{F09D024E-B02F-9677-AE1B-2AAC0A3D562E}"/>
          </ac:picMkLst>
        </pc:picChg>
      </pc:sldChg>
    </pc:docChg>
  </pc:docChgLst>
  <pc:docChgLst>
    <pc:chgData name="Helle Egholm Lorentzen" userId="638b2d94-eea8-4ee7-92c9-5397e5a421a9" providerId="ADAL" clId="{BE99060B-36ED-42D7-A355-FEFEE09307A3}"/>
    <pc:docChg chg="custSel modSld">
      <pc:chgData name="Helle Egholm Lorentzen" userId="638b2d94-eea8-4ee7-92c9-5397e5a421a9" providerId="ADAL" clId="{BE99060B-36ED-42D7-A355-FEFEE09307A3}" dt="2024-06-11T11:23:56.625" v="16" actId="27636"/>
      <pc:docMkLst>
        <pc:docMk/>
      </pc:docMkLst>
      <pc:sldChg chg="modSp mod modAnim">
        <pc:chgData name="Helle Egholm Lorentzen" userId="638b2d94-eea8-4ee7-92c9-5397e5a421a9" providerId="ADAL" clId="{BE99060B-36ED-42D7-A355-FEFEE09307A3}" dt="2024-06-11T11:23:56.625" v="16" actId="27636"/>
        <pc:sldMkLst>
          <pc:docMk/>
          <pc:sldMk cId="2250744642" sldId="285"/>
        </pc:sldMkLst>
        <pc:spChg chg="mod">
          <ac:chgData name="Helle Egholm Lorentzen" userId="638b2d94-eea8-4ee7-92c9-5397e5a421a9" providerId="ADAL" clId="{BE99060B-36ED-42D7-A355-FEFEE09307A3}" dt="2024-06-11T11:23:56.625" v="16" actId="27636"/>
          <ac:spMkLst>
            <pc:docMk/>
            <pc:sldMk cId="2250744642" sldId="285"/>
            <ac:spMk id="7" creationId="{960982EC-F4C3-3FC0-0ED1-9A79C877E06D}"/>
          </ac:spMkLst>
        </pc:spChg>
      </pc:sldChg>
    </pc:docChg>
  </pc:docChgLst>
  <pc:docChgLst>
    <pc:chgData name="Gitte Marie Bang-Hansen" userId="S::gitte@dkbs.dk::da5f8217-ea88-4ca8-b53a-97c10bb36c9f" providerId="AD" clId="Web-{29E45702-473E-5C6E-6989-37DDE2E79BCF}"/>
    <pc:docChg chg="modSld">
      <pc:chgData name="Gitte Marie Bang-Hansen" userId="S::gitte@dkbs.dk::da5f8217-ea88-4ca8-b53a-97c10bb36c9f" providerId="AD" clId="Web-{29E45702-473E-5C6E-6989-37DDE2E79BCF}" dt="2024-09-11T07:50:37.867" v="61" actId="20577"/>
      <pc:docMkLst>
        <pc:docMk/>
      </pc:docMkLst>
      <pc:sldChg chg="modSp">
        <pc:chgData name="Gitte Marie Bang-Hansen" userId="S::gitte@dkbs.dk::da5f8217-ea88-4ca8-b53a-97c10bb36c9f" providerId="AD" clId="Web-{29E45702-473E-5C6E-6989-37DDE2E79BCF}" dt="2024-09-11T07:50:37.867" v="61" actId="20577"/>
        <pc:sldMkLst>
          <pc:docMk/>
          <pc:sldMk cId="2442523613" sldId="258"/>
        </pc:sldMkLst>
        <pc:spChg chg="mod">
          <ac:chgData name="Gitte Marie Bang-Hansen" userId="S::gitte@dkbs.dk::da5f8217-ea88-4ca8-b53a-97c10bb36c9f" providerId="AD" clId="Web-{29E45702-473E-5C6E-6989-37DDE2E79BCF}" dt="2024-09-11T07:50:37.867" v="61" actId="20577"/>
          <ac:spMkLst>
            <pc:docMk/>
            <pc:sldMk cId="2442523613" sldId="258"/>
            <ac:spMk id="3" creationId="{94029C88-2E83-4A2A-B8DF-C5C1379517B1}"/>
          </ac:spMkLst>
        </pc:spChg>
      </pc:sldChg>
      <pc:sldChg chg="modSp">
        <pc:chgData name="Gitte Marie Bang-Hansen" userId="S::gitte@dkbs.dk::da5f8217-ea88-4ca8-b53a-97c10bb36c9f" providerId="AD" clId="Web-{29E45702-473E-5C6E-6989-37DDE2E79BCF}" dt="2024-09-11T07:49:41.912" v="29" actId="20577"/>
        <pc:sldMkLst>
          <pc:docMk/>
          <pc:sldMk cId="2250744642" sldId="285"/>
        </pc:sldMkLst>
        <pc:spChg chg="mod">
          <ac:chgData name="Gitte Marie Bang-Hansen" userId="S::gitte@dkbs.dk::da5f8217-ea88-4ca8-b53a-97c10bb36c9f" providerId="AD" clId="Web-{29E45702-473E-5C6E-6989-37DDE2E79BCF}" dt="2024-09-11T07:49:41.912" v="29" actId="20577"/>
          <ac:spMkLst>
            <pc:docMk/>
            <pc:sldMk cId="2250744642" sldId="285"/>
            <ac:spMk id="7" creationId="{960982EC-F4C3-3FC0-0ED1-9A79C877E06D}"/>
          </ac:spMkLst>
        </pc:spChg>
      </pc:sldChg>
      <pc:sldChg chg="addSp delSp modSp">
        <pc:chgData name="Gitte Marie Bang-Hansen" userId="S::gitte@dkbs.dk::da5f8217-ea88-4ca8-b53a-97c10bb36c9f" providerId="AD" clId="Web-{29E45702-473E-5C6E-6989-37DDE2E79BCF}" dt="2024-09-11T07:24:26.068" v="18" actId="1076"/>
        <pc:sldMkLst>
          <pc:docMk/>
          <pc:sldMk cId="2281907378" sldId="287"/>
        </pc:sldMkLst>
        <pc:spChg chg="del">
          <ac:chgData name="Gitte Marie Bang-Hansen" userId="S::gitte@dkbs.dk::da5f8217-ea88-4ca8-b53a-97c10bb36c9f" providerId="AD" clId="Web-{29E45702-473E-5C6E-6989-37DDE2E79BCF}" dt="2024-09-11T07:21:17.234" v="1"/>
          <ac:spMkLst>
            <pc:docMk/>
            <pc:sldMk cId="2281907378" sldId="287"/>
            <ac:spMk id="2" creationId="{ABCF1596-2DBE-B062-3F21-1962AD790795}"/>
          </ac:spMkLst>
        </pc:spChg>
        <pc:spChg chg="add del mod">
          <ac:chgData name="Gitte Marie Bang-Hansen" userId="S::gitte@dkbs.dk::da5f8217-ea88-4ca8-b53a-97c10bb36c9f" providerId="AD" clId="Web-{29E45702-473E-5C6E-6989-37DDE2E79BCF}" dt="2024-09-11T07:24:07.755" v="12"/>
          <ac:spMkLst>
            <pc:docMk/>
            <pc:sldMk cId="2281907378" sldId="287"/>
            <ac:spMk id="9" creationId="{4C199D10-E407-BF55-B032-B5E1BB4CB5D9}"/>
          </ac:spMkLst>
        </pc:spChg>
        <pc:picChg chg="add del mod ord">
          <ac:chgData name="Gitte Marie Bang-Hansen" userId="S::gitte@dkbs.dk::da5f8217-ea88-4ca8-b53a-97c10bb36c9f" providerId="AD" clId="Web-{29E45702-473E-5C6E-6989-37DDE2E79BCF}" dt="2024-09-11T07:22:28.815" v="11"/>
          <ac:picMkLst>
            <pc:docMk/>
            <pc:sldMk cId="2281907378" sldId="287"/>
            <ac:picMk id="3" creationId="{533CCB5C-76A5-41AB-3EAA-1AAFFC43C610}"/>
          </ac:picMkLst>
        </pc:picChg>
        <pc:picChg chg="del">
          <ac:chgData name="Gitte Marie Bang-Hansen" userId="S::gitte@dkbs.dk::da5f8217-ea88-4ca8-b53a-97c10bb36c9f" providerId="AD" clId="Web-{29E45702-473E-5C6E-6989-37DDE2E79BCF}" dt="2024-09-11T07:21:14.906" v="0"/>
          <ac:picMkLst>
            <pc:docMk/>
            <pc:sldMk cId="2281907378" sldId="287"/>
            <ac:picMk id="6" creationId="{AF4C24C1-A84E-824A-2473-C549CD8EC063}"/>
          </ac:picMkLst>
        </pc:picChg>
        <pc:picChg chg="add mod ord">
          <ac:chgData name="Gitte Marie Bang-Hansen" userId="S::gitte@dkbs.dk::da5f8217-ea88-4ca8-b53a-97c10bb36c9f" providerId="AD" clId="Web-{29E45702-473E-5C6E-6989-37DDE2E79BCF}" dt="2024-09-11T07:24:26.068" v="18" actId="1076"/>
          <ac:picMkLst>
            <pc:docMk/>
            <pc:sldMk cId="2281907378" sldId="287"/>
            <ac:picMk id="10" creationId="{AC554972-04D6-C1B5-A890-A6F0EFDCDCEB}"/>
          </ac:picMkLst>
        </pc:picChg>
      </pc:sldChg>
    </pc:docChg>
  </pc:docChgLst>
  <pc:docChgLst>
    <pc:chgData name="Helle Egholm Lorentzen" userId="638b2d94-eea8-4ee7-92c9-5397e5a421a9" providerId="ADAL" clId="{272C3288-AF9E-4B88-A023-DF06AE3F29DA}"/>
    <pc:docChg chg="undo custSel addSld delSld modSld sldOrd modMainMaster">
      <pc:chgData name="Helle Egholm Lorentzen" userId="638b2d94-eea8-4ee7-92c9-5397e5a421a9" providerId="ADAL" clId="{272C3288-AF9E-4B88-A023-DF06AE3F29DA}" dt="2024-12-10T12:27:31.400" v="1251"/>
      <pc:docMkLst>
        <pc:docMk/>
      </pc:docMkLst>
      <pc:sldChg chg="addSp modSp mod">
        <pc:chgData name="Helle Egholm Lorentzen" userId="638b2d94-eea8-4ee7-92c9-5397e5a421a9" providerId="ADAL" clId="{272C3288-AF9E-4B88-A023-DF06AE3F29DA}" dt="2024-12-10T08:29:05.930" v="1248" actId="207"/>
        <pc:sldMkLst>
          <pc:docMk/>
          <pc:sldMk cId="272993970" sldId="256"/>
        </pc:sldMkLst>
        <pc:spChg chg="mod">
          <ac:chgData name="Helle Egholm Lorentzen" userId="638b2d94-eea8-4ee7-92c9-5397e5a421a9" providerId="ADAL" clId="{272C3288-AF9E-4B88-A023-DF06AE3F29DA}" dt="2024-12-09T22:35:38.551" v="1178" actId="20577"/>
          <ac:spMkLst>
            <pc:docMk/>
            <pc:sldMk cId="272993970" sldId="256"/>
            <ac:spMk id="3" creationId="{05CB047E-544D-46A7-9D75-F130F4663007}"/>
          </ac:spMkLst>
        </pc:spChg>
        <pc:picChg chg="add mod ord">
          <ac:chgData name="Helle Egholm Lorentzen" userId="638b2d94-eea8-4ee7-92c9-5397e5a421a9" providerId="ADAL" clId="{272C3288-AF9E-4B88-A023-DF06AE3F29DA}" dt="2024-12-10T08:29:05.930" v="1248" actId="207"/>
          <ac:picMkLst>
            <pc:docMk/>
            <pc:sldMk cId="272993970" sldId="256"/>
            <ac:picMk id="4" creationId="{7181FFEF-0778-8963-14A7-EA8325E723B8}"/>
          </ac:picMkLst>
        </pc:picChg>
      </pc:sldChg>
      <pc:sldChg chg="modSp mod modAnim">
        <pc:chgData name="Helle Egholm Lorentzen" userId="638b2d94-eea8-4ee7-92c9-5397e5a421a9" providerId="ADAL" clId="{272C3288-AF9E-4B88-A023-DF06AE3F29DA}" dt="2024-12-09T20:49:26.756" v="201" actId="20577"/>
        <pc:sldMkLst>
          <pc:docMk/>
          <pc:sldMk cId="2442523613" sldId="258"/>
        </pc:sldMkLst>
        <pc:spChg chg="mod">
          <ac:chgData name="Helle Egholm Lorentzen" userId="638b2d94-eea8-4ee7-92c9-5397e5a421a9" providerId="ADAL" clId="{272C3288-AF9E-4B88-A023-DF06AE3F29DA}" dt="2024-12-09T20:49:26.756" v="201" actId="20577"/>
          <ac:spMkLst>
            <pc:docMk/>
            <pc:sldMk cId="2442523613" sldId="258"/>
            <ac:spMk id="3" creationId="{94029C88-2E83-4A2A-B8DF-C5C1379517B1}"/>
          </ac:spMkLst>
        </pc:spChg>
      </pc:sldChg>
      <pc:sldChg chg="modSp mod">
        <pc:chgData name="Helle Egholm Lorentzen" userId="638b2d94-eea8-4ee7-92c9-5397e5a421a9" providerId="ADAL" clId="{272C3288-AF9E-4B88-A023-DF06AE3F29DA}" dt="2024-12-10T08:22:34.742" v="1239" actId="1076"/>
        <pc:sldMkLst>
          <pc:docMk/>
          <pc:sldMk cId="306954273" sldId="259"/>
        </pc:sldMkLst>
        <pc:picChg chg="mod">
          <ac:chgData name="Helle Egholm Lorentzen" userId="638b2d94-eea8-4ee7-92c9-5397e5a421a9" providerId="ADAL" clId="{272C3288-AF9E-4B88-A023-DF06AE3F29DA}" dt="2024-12-10T08:22:34.742" v="1239" actId="1076"/>
          <ac:picMkLst>
            <pc:docMk/>
            <pc:sldMk cId="306954273" sldId="259"/>
            <ac:picMk id="3" creationId="{6C992F18-7FD3-4F5B-7539-6CC30317C716}"/>
          </ac:picMkLst>
        </pc:picChg>
      </pc:sldChg>
      <pc:sldChg chg="addSp delSp modSp mod delAnim">
        <pc:chgData name="Helle Egholm Lorentzen" userId="638b2d94-eea8-4ee7-92c9-5397e5a421a9" providerId="ADAL" clId="{272C3288-AF9E-4B88-A023-DF06AE3F29DA}" dt="2024-12-09T21:55:49.209" v="781" actId="1076"/>
        <pc:sldMkLst>
          <pc:docMk/>
          <pc:sldMk cId="766557363" sldId="267"/>
        </pc:sldMkLst>
        <pc:spChg chg="del">
          <ac:chgData name="Helle Egholm Lorentzen" userId="638b2d94-eea8-4ee7-92c9-5397e5a421a9" providerId="ADAL" clId="{272C3288-AF9E-4B88-A023-DF06AE3F29DA}" dt="2024-12-09T21:49:24.682" v="758" actId="478"/>
          <ac:spMkLst>
            <pc:docMk/>
            <pc:sldMk cId="766557363" sldId="267"/>
            <ac:spMk id="6" creationId="{1FC06D21-C82A-45D5-5B9D-F0054CD0A88B}"/>
          </ac:spMkLst>
        </pc:spChg>
        <pc:grpChg chg="del">
          <ac:chgData name="Helle Egholm Lorentzen" userId="638b2d94-eea8-4ee7-92c9-5397e5a421a9" providerId="ADAL" clId="{272C3288-AF9E-4B88-A023-DF06AE3F29DA}" dt="2024-12-09T21:49:14.627" v="755" actId="478"/>
          <ac:grpSpMkLst>
            <pc:docMk/>
            <pc:sldMk cId="766557363" sldId="267"/>
            <ac:grpSpMk id="18" creationId="{94F4663B-3B7E-F8AE-F12F-6D0EEF70C37F}"/>
          </ac:grpSpMkLst>
        </pc:grpChg>
        <pc:grpChg chg="del">
          <ac:chgData name="Helle Egholm Lorentzen" userId="638b2d94-eea8-4ee7-92c9-5397e5a421a9" providerId="ADAL" clId="{272C3288-AF9E-4B88-A023-DF06AE3F29DA}" dt="2024-12-09T21:49:18.405" v="756" actId="478"/>
          <ac:grpSpMkLst>
            <pc:docMk/>
            <pc:sldMk cId="766557363" sldId="267"/>
            <ac:grpSpMk id="20" creationId="{ED008AF4-D93E-D8DE-0422-B5FF10FE40E0}"/>
          </ac:grpSpMkLst>
        </pc:grpChg>
        <pc:picChg chg="add del mod">
          <ac:chgData name="Helle Egholm Lorentzen" userId="638b2d94-eea8-4ee7-92c9-5397e5a421a9" providerId="ADAL" clId="{272C3288-AF9E-4B88-A023-DF06AE3F29DA}" dt="2024-12-09T21:50:42.152" v="763" actId="478"/>
          <ac:picMkLst>
            <pc:docMk/>
            <pc:sldMk cId="766557363" sldId="267"/>
            <ac:picMk id="3" creationId="{7A142236-E1A4-551C-A4F5-1E813B2225FE}"/>
          </ac:picMkLst>
        </pc:picChg>
        <pc:picChg chg="del">
          <ac:chgData name="Helle Egholm Lorentzen" userId="638b2d94-eea8-4ee7-92c9-5397e5a421a9" providerId="ADAL" clId="{272C3288-AF9E-4B88-A023-DF06AE3F29DA}" dt="2024-12-09T21:49:22.529" v="757" actId="478"/>
          <ac:picMkLst>
            <pc:docMk/>
            <pc:sldMk cId="766557363" sldId="267"/>
            <ac:picMk id="7" creationId="{4D080B2A-07C7-B948-46F0-7982D9EB0B41}"/>
          </ac:picMkLst>
        </pc:picChg>
        <pc:picChg chg="add del mod">
          <ac:chgData name="Helle Egholm Lorentzen" userId="638b2d94-eea8-4ee7-92c9-5397e5a421a9" providerId="ADAL" clId="{272C3288-AF9E-4B88-A023-DF06AE3F29DA}" dt="2024-12-09T21:53:08.962" v="767" actId="478"/>
          <ac:picMkLst>
            <pc:docMk/>
            <pc:sldMk cId="766557363" sldId="267"/>
            <ac:picMk id="12" creationId="{D4365EFA-14A6-11E5-5348-53B9B3E99409}"/>
          </ac:picMkLst>
        </pc:picChg>
        <pc:picChg chg="add mod">
          <ac:chgData name="Helle Egholm Lorentzen" userId="638b2d94-eea8-4ee7-92c9-5397e5a421a9" providerId="ADAL" clId="{272C3288-AF9E-4B88-A023-DF06AE3F29DA}" dt="2024-12-09T21:55:49.209" v="781" actId="1076"/>
          <ac:picMkLst>
            <pc:docMk/>
            <pc:sldMk cId="766557363" sldId="267"/>
            <ac:picMk id="14" creationId="{2EE06DD0-4C44-E3B7-F66C-85E6A563387E}"/>
          </ac:picMkLst>
        </pc:picChg>
      </pc:sldChg>
      <pc:sldChg chg="delSp modSp mod delAnim">
        <pc:chgData name="Helle Egholm Lorentzen" userId="638b2d94-eea8-4ee7-92c9-5397e5a421a9" providerId="ADAL" clId="{272C3288-AF9E-4B88-A023-DF06AE3F29DA}" dt="2024-12-09T22:33:10.489" v="1124" actId="1076"/>
        <pc:sldMkLst>
          <pc:docMk/>
          <pc:sldMk cId="4243158259" sldId="277"/>
        </pc:sldMkLst>
        <pc:spChg chg="mod">
          <ac:chgData name="Helle Egholm Lorentzen" userId="638b2d94-eea8-4ee7-92c9-5397e5a421a9" providerId="ADAL" clId="{272C3288-AF9E-4B88-A023-DF06AE3F29DA}" dt="2024-12-09T22:33:07.359" v="1123" actId="20577"/>
          <ac:spMkLst>
            <pc:docMk/>
            <pc:sldMk cId="4243158259" sldId="277"/>
            <ac:spMk id="3" creationId="{94029C88-2E83-4A2A-B8DF-C5C1379517B1}"/>
          </ac:spMkLst>
        </pc:spChg>
        <pc:picChg chg="del mod">
          <ac:chgData name="Helle Egholm Lorentzen" userId="638b2d94-eea8-4ee7-92c9-5397e5a421a9" providerId="ADAL" clId="{272C3288-AF9E-4B88-A023-DF06AE3F29DA}" dt="2024-12-09T22:31:15.355" v="1091" actId="478"/>
          <ac:picMkLst>
            <pc:docMk/>
            <pc:sldMk cId="4243158259" sldId="277"/>
            <ac:picMk id="13" creationId="{1BB89416-8BC0-E708-790A-549506A642E3}"/>
          </ac:picMkLst>
        </pc:picChg>
        <pc:picChg chg="del">
          <ac:chgData name="Helle Egholm Lorentzen" userId="638b2d94-eea8-4ee7-92c9-5397e5a421a9" providerId="ADAL" clId="{272C3288-AF9E-4B88-A023-DF06AE3F29DA}" dt="2024-12-09T22:31:17.642" v="1092" actId="478"/>
          <ac:picMkLst>
            <pc:docMk/>
            <pc:sldMk cId="4243158259" sldId="277"/>
            <ac:picMk id="15" creationId="{50A812EE-BE4A-F278-1691-56E9EEE96C7F}"/>
          </ac:picMkLst>
        </pc:picChg>
        <pc:picChg chg="mod">
          <ac:chgData name="Helle Egholm Lorentzen" userId="638b2d94-eea8-4ee7-92c9-5397e5a421a9" providerId="ADAL" clId="{272C3288-AF9E-4B88-A023-DF06AE3F29DA}" dt="2024-12-09T22:33:10.489" v="1124" actId="1076"/>
          <ac:picMkLst>
            <pc:docMk/>
            <pc:sldMk cId="4243158259" sldId="277"/>
            <ac:picMk id="17" creationId="{31AC0413-1861-10E9-ABF6-A69CB57D6934}"/>
          </ac:picMkLst>
        </pc:picChg>
      </pc:sldChg>
      <pc:sldChg chg="addSp delSp modSp mod">
        <pc:chgData name="Helle Egholm Lorentzen" userId="638b2d94-eea8-4ee7-92c9-5397e5a421a9" providerId="ADAL" clId="{272C3288-AF9E-4B88-A023-DF06AE3F29DA}" dt="2024-12-09T22:14:49.306" v="791" actId="1076"/>
        <pc:sldMkLst>
          <pc:docMk/>
          <pc:sldMk cId="1885514738" sldId="278"/>
        </pc:sldMkLst>
        <pc:spChg chg="add del mod">
          <ac:chgData name="Helle Egholm Lorentzen" userId="638b2d94-eea8-4ee7-92c9-5397e5a421a9" providerId="ADAL" clId="{272C3288-AF9E-4B88-A023-DF06AE3F29DA}" dt="2024-12-09T21:57:04.626" v="785" actId="478"/>
          <ac:spMkLst>
            <pc:docMk/>
            <pc:sldMk cId="1885514738" sldId="278"/>
            <ac:spMk id="9" creationId="{25886F3A-D786-7E16-2474-EF8050433FC5}"/>
          </ac:spMkLst>
        </pc:spChg>
        <pc:picChg chg="del">
          <ac:chgData name="Helle Egholm Lorentzen" userId="638b2d94-eea8-4ee7-92c9-5397e5a421a9" providerId="ADAL" clId="{272C3288-AF9E-4B88-A023-DF06AE3F29DA}" dt="2024-12-09T21:57:01.451" v="784" actId="478"/>
          <ac:picMkLst>
            <pc:docMk/>
            <pc:sldMk cId="1885514738" sldId="278"/>
            <ac:picMk id="6" creationId="{B0CA06D3-536C-A90B-0138-8F91D730F44F}"/>
          </ac:picMkLst>
        </pc:picChg>
        <pc:picChg chg="del">
          <ac:chgData name="Helle Egholm Lorentzen" userId="638b2d94-eea8-4ee7-92c9-5397e5a421a9" providerId="ADAL" clId="{272C3288-AF9E-4B88-A023-DF06AE3F29DA}" dt="2024-12-09T21:56:53.904" v="782" actId="478"/>
          <ac:picMkLst>
            <pc:docMk/>
            <pc:sldMk cId="1885514738" sldId="278"/>
            <ac:picMk id="7" creationId="{D4284214-74C9-F22A-D68E-658D9DB02E6A}"/>
          </ac:picMkLst>
        </pc:picChg>
        <pc:picChg chg="add mod modCrop">
          <ac:chgData name="Helle Egholm Lorentzen" userId="638b2d94-eea8-4ee7-92c9-5397e5a421a9" providerId="ADAL" clId="{272C3288-AF9E-4B88-A023-DF06AE3F29DA}" dt="2024-12-09T22:14:49.306" v="791" actId="1076"/>
          <ac:picMkLst>
            <pc:docMk/>
            <pc:sldMk cId="1885514738" sldId="278"/>
            <ac:picMk id="11" creationId="{2734D17A-FD8B-AE59-7C7F-232F2706A272}"/>
          </ac:picMkLst>
        </pc:picChg>
      </pc:sldChg>
      <pc:sldChg chg="modSp mod">
        <pc:chgData name="Helle Egholm Lorentzen" userId="638b2d94-eea8-4ee7-92c9-5397e5a421a9" providerId="ADAL" clId="{272C3288-AF9E-4B88-A023-DF06AE3F29DA}" dt="2024-12-09T22:33:46.370" v="1125" actId="20577"/>
        <pc:sldMkLst>
          <pc:docMk/>
          <pc:sldMk cId="3904875286" sldId="280"/>
        </pc:sldMkLst>
        <pc:spChg chg="mod">
          <ac:chgData name="Helle Egholm Lorentzen" userId="638b2d94-eea8-4ee7-92c9-5397e5a421a9" providerId="ADAL" clId="{272C3288-AF9E-4B88-A023-DF06AE3F29DA}" dt="2024-12-09T22:33:46.370" v="1125" actId="20577"/>
          <ac:spMkLst>
            <pc:docMk/>
            <pc:sldMk cId="3904875286" sldId="280"/>
            <ac:spMk id="7" creationId="{DFC5B6FF-A490-9692-6637-D6435E1B5840}"/>
          </ac:spMkLst>
        </pc:spChg>
      </pc:sldChg>
      <pc:sldChg chg="addSp delSp modSp mod delAnim modAnim">
        <pc:chgData name="Helle Egholm Lorentzen" userId="638b2d94-eea8-4ee7-92c9-5397e5a421a9" providerId="ADAL" clId="{272C3288-AF9E-4B88-A023-DF06AE3F29DA}" dt="2024-12-09T21:48:59.447" v="754" actId="14100"/>
        <pc:sldMkLst>
          <pc:docMk/>
          <pc:sldMk cId="3060813168" sldId="282"/>
        </pc:sldMkLst>
        <pc:spChg chg="add mod">
          <ac:chgData name="Helle Egholm Lorentzen" userId="638b2d94-eea8-4ee7-92c9-5397e5a421a9" providerId="ADAL" clId="{272C3288-AF9E-4B88-A023-DF06AE3F29DA}" dt="2024-12-09T21:40:56.095" v="493" actId="1076"/>
          <ac:spMkLst>
            <pc:docMk/>
            <pc:sldMk cId="3060813168" sldId="282"/>
            <ac:spMk id="2" creationId="{648C5DA2-0250-8311-DE07-BDF976F389FA}"/>
          </ac:spMkLst>
        </pc:spChg>
        <pc:spChg chg="mod">
          <ac:chgData name="Helle Egholm Lorentzen" userId="638b2d94-eea8-4ee7-92c9-5397e5a421a9" providerId="ADAL" clId="{272C3288-AF9E-4B88-A023-DF06AE3F29DA}" dt="2024-12-09T21:47:46.855" v="672" actId="1076"/>
          <ac:spMkLst>
            <pc:docMk/>
            <pc:sldMk cId="3060813168" sldId="282"/>
            <ac:spMk id="3" creationId="{85A0B078-EFB5-9FEB-79B2-E02A38D4B749}"/>
          </ac:spMkLst>
        </pc:spChg>
        <pc:spChg chg="mod">
          <ac:chgData name="Helle Egholm Lorentzen" userId="638b2d94-eea8-4ee7-92c9-5397e5a421a9" providerId="ADAL" clId="{272C3288-AF9E-4B88-A023-DF06AE3F29DA}" dt="2024-12-09T21:47:55.970" v="675" actId="1076"/>
          <ac:spMkLst>
            <pc:docMk/>
            <pc:sldMk cId="3060813168" sldId="282"/>
            <ac:spMk id="6" creationId="{B62FEF3C-C1E4-969A-5B87-5E200CD86AFE}"/>
          </ac:spMkLst>
        </pc:spChg>
        <pc:spChg chg="mod">
          <ac:chgData name="Helle Egholm Lorentzen" userId="638b2d94-eea8-4ee7-92c9-5397e5a421a9" providerId="ADAL" clId="{272C3288-AF9E-4B88-A023-DF06AE3F29DA}" dt="2024-12-09T21:47:59.900" v="682" actId="1035"/>
          <ac:spMkLst>
            <pc:docMk/>
            <pc:sldMk cId="3060813168" sldId="282"/>
            <ac:spMk id="9" creationId="{1CCC8017-DECB-1132-9EFC-078FC8C20ED9}"/>
          </ac:spMkLst>
        </pc:spChg>
        <pc:spChg chg="mod">
          <ac:chgData name="Helle Egholm Lorentzen" userId="638b2d94-eea8-4ee7-92c9-5397e5a421a9" providerId="ADAL" clId="{272C3288-AF9E-4B88-A023-DF06AE3F29DA}" dt="2024-12-09T21:48:06.057" v="701" actId="1035"/>
          <ac:spMkLst>
            <pc:docMk/>
            <pc:sldMk cId="3060813168" sldId="282"/>
            <ac:spMk id="11" creationId="{734A589D-0C25-1006-7EEE-63346F5398BD}"/>
          </ac:spMkLst>
        </pc:spChg>
        <pc:spChg chg="mod">
          <ac:chgData name="Helle Egholm Lorentzen" userId="638b2d94-eea8-4ee7-92c9-5397e5a421a9" providerId="ADAL" clId="{272C3288-AF9E-4B88-A023-DF06AE3F29DA}" dt="2024-12-09T21:46:49.157" v="560" actId="1076"/>
          <ac:spMkLst>
            <pc:docMk/>
            <pc:sldMk cId="3060813168" sldId="282"/>
            <ac:spMk id="12" creationId="{0A12D159-6A7E-0975-515B-24A7128F557F}"/>
          </ac:spMkLst>
        </pc:spChg>
        <pc:spChg chg="mod">
          <ac:chgData name="Helle Egholm Lorentzen" userId="638b2d94-eea8-4ee7-92c9-5397e5a421a9" providerId="ADAL" clId="{272C3288-AF9E-4B88-A023-DF06AE3F29DA}" dt="2024-12-09T21:47:05.179" v="609" actId="1035"/>
          <ac:spMkLst>
            <pc:docMk/>
            <pc:sldMk cId="3060813168" sldId="282"/>
            <ac:spMk id="13" creationId="{7E56C622-EEE6-3826-08D2-64619872DE91}"/>
          </ac:spMkLst>
        </pc:spChg>
        <pc:spChg chg="del">
          <ac:chgData name="Helle Egholm Lorentzen" userId="638b2d94-eea8-4ee7-92c9-5397e5a421a9" providerId="ADAL" clId="{272C3288-AF9E-4B88-A023-DF06AE3F29DA}" dt="2024-12-09T21:47:30.378" v="669" actId="478"/>
          <ac:spMkLst>
            <pc:docMk/>
            <pc:sldMk cId="3060813168" sldId="282"/>
            <ac:spMk id="15" creationId="{A425770D-7871-7E38-18D7-25C96FE97C8E}"/>
          </ac:spMkLst>
        </pc:spChg>
        <pc:spChg chg="del">
          <ac:chgData name="Helle Egholm Lorentzen" userId="638b2d94-eea8-4ee7-92c9-5397e5a421a9" providerId="ADAL" clId="{272C3288-AF9E-4B88-A023-DF06AE3F29DA}" dt="2024-12-09T21:47:34.716" v="670" actId="478"/>
          <ac:spMkLst>
            <pc:docMk/>
            <pc:sldMk cId="3060813168" sldId="282"/>
            <ac:spMk id="17" creationId="{1AA9411E-E586-C7F4-6F8B-CF8629DC2870}"/>
          </ac:spMkLst>
        </pc:spChg>
        <pc:spChg chg="mod">
          <ac:chgData name="Helle Egholm Lorentzen" userId="638b2d94-eea8-4ee7-92c9-5397e5a421a9" providerId="ADAL" clId="{272C3288-AF9E-4B88-A023-DF06AE3F29DA}" dt="2024-12-09T21:48:52.725" v="753" actId="1038"/>
          <ac:spMkLst>
            <pc:docMk/>
            <pc:sldMk cId="3060813168" sldId="282"/>
            <ac:spMk id="21" creationId="{AD6C945C-433D-4D6D-94FB-783D07E0D05E}"/>
          </ac:spMkLst>
        </pc:spChg>
        <pc:spChg chg="mod">
          <ac:chgData name="Helle Egholm Lorentzen" userId="638b2d94-eea8-4ee7-92c9-5397e5a421a9" providerId="ADAL" clId="{272C3288-AF9E-4B88-A023-DF06AE3F29DA}" dt="2024-12-09T21:44:52.657" v="531" actId="20577"/>
          <ac:spMkLst>
            <pc:docMk/>
            <pc:sldMk cId="3060813168" sldId="282"/>
            <ac:spMk id="22" creationId="{F0DF28E7-19E1-AFC5-20AA-F3525EB27C0B}"/>
          </ac:spMkLst>
        </pc:spChg>
        <pc:spChg chg="mod">
          <ac:chgData name="Helle Egholm Lorentzen" userId="638b2d94-eea8-4ee7-92c9-5397e5a421a9" providerId="ADAL" clId="{272C3288-AF9E-4B88-A023-DF06AE3F29DA}" dt="2024-12-09T21:47:41.085" v="671" actId="1076"/>
          <ac:spMkLst>
            <pc:docMk/>
            <pc:sldMk cId="3060813168" sldId="282"/>
            <ac:spMk id="23" creationId="{D4FBC609-9B73-2513-1443-8B1B3C6BE098}"/>
          </ac:spMkLst>
        </pc:spChg>
        <pc:spChg chg="mod">
          <ac:chgData name="Helle Egholm Lorentzen" userId="638b2d94-eea8-4ee7-92c9-5397e5a421a9" providerId="ADAL" clId="{272C3288-AF9E-4B88-A023-DF06AE3F29DA}" dt="2024-12-09T21:47:25.002" v="668" actId="1036"/>
          <ac:spMkLst>
            <pc:docMk/>
            <pc:sldMk cId="3060813168" sldId="282"/>
            <ac:spMk id="24" creationId="{90702360-7FB6-4E54-8512-ADFD936E8256}"/>
          </ac:spMkLst>
        </pc:spChg>
        <pc:spChg chg="mod">
          <ac:chgData name="Helle Egholm Lorentzen" userId="638b2d94-eea8-4ee7-92c9-5397e5a421a9" providerId="ADAL" clId="{272C3288-AF9E-4B88-A023-DF06AE3F29DA}" dt="2024-12-09T21:47:22.007" v="665" actId="1038"/>
          <ac:spMkLst>
            <pc:docMk/>
            <pc:sldMk cId="3060813168" sldId="282"/>
            <ac:spMk id="25" creationId="{8FAAC297-FF0A-4253-99C3-58B43AED26AE}"/>
          </ac:spMkLst>
        </pc:spChg>
        <pc:picChg chg="add mod ord">
          <ac:chgData name="Helle Egholm Lorentzen" userId="638b2d94-eea8-4ee7-92c9-5397e5a421a9" providerId="ADAL" clId="{272C3288-AF9E-4B88-A023-DF06AE3F29DA}" dt="2024-12-09T21:48:59.447" v="754" actId="14100"/>
          <ac:picMkLst>
            <pc:docMk/>
            <pc:sldMk cId="3060813168" sldId="282"/>
            <ac:picMk id="19" creationId="{A848A2E2-B073-FF40-2585-F7F461849ECF}"/>
          </ac:picMkLst>
        </pc:picChg>
        <pc:picChg chg="del">
          <ac:chgData name="Helle Egholm Lorentzen" userId="638b2d94-eea8-4ee7-92c9-5397e5a421a9" providerId="ADAL" clId="{272C3288-AF9E-4B88-A023-DF06AE3F29DA}" dt="2024-12-09T21:41:04.233" v="495" actId="478"/>
          <ac:picMkLst>
            <pc:docMk/>
            <pc:sldMk cId="3060813168" sldId="282"/>
            <ac:picMk id="20" creationId="{A63E8F0B-7555-36EA-1104-6F15351684D1}"/>
          </ac:picMkLst>
        </pc:picChg>
      </pc:sldChg>
      <pc:sldChg chg="addSp delSp mod">
        <pc:chgData name="Helle Egholm Lorentzen" userId="638b2d94-eea8-4ee7-92c9-5397e5a421a9" providerId="ADAL" clId="{272C3288-AF9E-4B88-A023-DF06AE3F29DA}" dt="2024-12-09T22:18:39.794" v="795" actId="22"/>
        <pc:sldMkLst>
          <pc:docMk/>
          <pc:sldMk cId="330630851" sldId="283"/>
        </pc:sldMkLst>
        <pc:spChg chg="add del">
          <ac:chgData name="Helle Egholm Lorentzen" userId="638b2d94-eea8-4ee7-92c9-5397e5a421a9" providerId="ADAL" clId="{272C3288-AF9E-4B88-A023-DF06AE3F29DA}" dt="2024-12-09T22:18:39.794" v="795" actId="22"/>
          <ac:spMkLst>
            <pc:docMk/>
            <pc:sldMk cId="330630851" sldId="283"/>
            <ac:spMk id="9" creationId="{4431D329-2D4B-8570-5A9B-5DFEA7E88CFF}"/>
          </ac:spMkLst>
        </pc:spChg>
        <pc:inkChg chg="add">
          <ac:chgData name="Helle Egholm Lorentzen" userId="638b2d94-eea8-4ee7-92c9-5397e5a421a9" providerId="ADAL" clId="{272C3288-AF9E-4B88-A023-DF06AE3F29DA}" dt="2024-12-09T22:16:50.080" v="793" actId="9405"/>
          <ac:inkMkLst>
            <pc:docMk/>
            <pc:sldMk cId="330630851" sldId="283"/>
            <ac:inkMk id="2" creationId="{CCF016A5-454F-0BA5-F46C-958EACC73E4B}"/>
          </ac:inkMkLst>
        </pc:inkChg>
      </pc:sldChg>
      <pc:sldChg chg="modSp mod">
        <pc:chgData name="Helle Egholm Lorentzen" userId="638b2d94-eea8-4ee7-92c9-5397e5a421a9" providerId="ADAL" clId="{272C3288-AF9E-4B88-A023-DF06AE3F29DA}" dt="2024-12-09T22:38:37.059" v="1237" actId="20577"/>
        <pc:sldMkLst>
          <pc:docMk/>
          <pc:sldMk cId="2250744642" sldId="285"/>
        </pc:sldMkLst>
        <pc:spChg chg="mod">
          <ac:chgData name="Helle Egholm Lorentzen" userId="638b2d94-eea8-4ee7-92c9-5397e5a421a9" providerId="ADAL" clId="{272C3288-AF9E-4B88-A023-DF06AE3F29DA}" dt="2024-12-09T22:38:37.059" v="1237" actId="20577"/>
          <ac:spMkLst>
            <pc:docMk/>
            <pc:sldMk cId="2250744642" sldId="285"/>
            <ac:spMk id="7" creationId="{960982EC-F4C3-3FC0-0ED1-9A79C877E06D}"/>
          </ac:spMkLst>
        </pc:spChg>
      </pc:sldChg>
      <pc:sldChg chg="modSp mod">
        <pc:chgData name="Helle Egholm Lorentzen" userId="638b2d94-eea8-4ee7-92c9-5397e5a421a9" providerId="ADAL" clId="{272C3288-AF9E-4B88-A023-DF06AE3F29DA}" dt="2024-12-09T22:19:30.386" v="798" actId="1076"/>
        <pc:sldMkLst>
          <pc:docMk/>
          <pc:sldMk cId="3218011441" sldId="288"/>
        </pc:sldMkLst>
        <pc:spChg chg="mod">
          <ac:chgData name="Helle Egholm Lorentzen" userId="638b2d94-eea8-4ee7-92c9-5397e5a421a9" providerId="ADAL" clId="{272C3288-AF9E-4B88-A023-DF06AE3F29DA}" dt="2024-12-09T22:19:21.947" v="797" actId="20577"/>
          <ac:spMkLst>
            <pc:docMk/>
            <pc:sldMk cId="3218011441" sldId="288"/>
            <ac:spMk id="3" creationId="{48102C3C-CFAB-F27F-9456-F71CEE562A06}"/>
          </ac:spMkLst>
        </pc:spChg>
        <pc:picChg chg="mod">
          <ac:chgData name="Helle Egholm Lorentzen" userId="638b2d94-eea8-4ee7-92c9-5397e5a421a9" providerId="ADAL" clId="{272C3288-AF9E-4B88-A023-DF06AE3F29DA}" dt="2024-12-09T22:19:30.386" v="798" actId="1076"/>
          <ac:picMkLst>
            <pc:docMk/>
            <pc:sldMk cId="3218011441" sldId="288"/>
            <ac:picMk id="1030" creationId="{879F2336-60B5-BE76-2825-D22BBCAC8640}"/>
          </ac:picMkLst>
        </pc:picChg>
      </pc:sldChg>
      <pc:sldChg chg="ord">
        <pc:chgData name="Helle Egholm Lorentzen" userId="638b2d94-eea8-4ee7-92c9-5397e5a421a9" providerId="ADAL" clId="{272C3288-AF9E-4B88-A023-DF06AE3F29DA}" dt="2024-12-09T22:21:39.089" v="800"/>
        <pc:sldMkLst>
          <pc:docMk/>
          <pc:sldMk cId="3110900089" sldId="289"/>
        </pc:sldMkLst>
      </pc:sldChg>
      <pc:sldChg chg="modSp mod">
        <pc:chgData name="Helle Egholm Lorentzen" userId="638b2d94-eea8-4ee7-92c9-5397e5a421a9" providerId="ADAL" clId="{272C3288-AF9E-4B88-A023-DF06AE3F29DA}" dt="2024-12-09T22:21:55.438" v="819" actId="20577"/>
        <pc:sldMkLst>
          <pc:docMk/>
          <pc:sldMk cId="1116831550" sldId="292"/>
        </pc:sldMkLst>
        <pc:spChg chg="mod">
          <ac:chgData name="Helle Egholm Lorentzen" userId="638b2d94-eea8-4ee7-92c9-5397e5a421a9" providerId="ADAL" clId="{272C3288-AF9E-4B88-A023-DF06AE3F29DA}" dt="2024-12-09T22:21:55.438" v="819" actId="20577"/>
          <ac:spMkLst>
            <pc:docMk/>
            <pc:sldMk cId="1116831550" sldId="292"/>
            <ac:spMk id="6" creationId="{C3E4B937-4770-F442-D8B8-220BEEF50484}"/>
          </ac:spMkLst>
        </pc:spChg>
      </pc:sldChg>
      <pc:sldChg chg="delSp modSp mod setBg">
        <pc:chgData name="Helle Egholm Lorentzen" userId="638b2d94-eea8-4ee7-92c9-5397e5a421a9" providerId="ADAL" clId="{272C3288-AF9E-4B88-A023-DF06AE3F29DA}" dt="2024-12-10T08:27:49.142" v="1244"/>
        <pc:sldMkLst>
          <pc:docMk/>
          <pc:sldMk cId="1485131423" sldId="293"/>
        </pc:sldMkLst>
        <pc:spChg chg="mod">
          <ac:chgData name="Helle Egholm Lorentzen" userId="638b2d94-eea8-4ee7-92c9-5397e5a421a9" providerId="ADAL" clId="{272C3288-AF9E-4B88-A023-DF06AE3F29DA}" dt="2024-12-09T22:22:15.984" v="820"/>
          <ac:spMkLst>
            <pc:docMk/>
            <pc:sldMk cId="1485131423" sldId="293"/>
            <ac:spMk id="6" creationId="{C3E4B937-4770-F442-D8B8-220BEEF50484}"/>
          </ac:spMkLst>
        </pc:spChg>
        <pc:spChg chg="mod">
          <ac:chgData name="Helle Egholm Lorentzen" userId="638b2d94-eea8-4ee7-92c9-5397e5a421a9" providerId="ADAL" clId="{272C3288-AF9E-4B88-A023-DF06AE3F29DA}" dt="2024-12-09T22:28:26.724" v="1011" actId="20577"/>
          <ac:spMkLst>
            <pc:docMk/>
            <pc:sldMk cId="1485131423" sldId="293"/>
            <ac:spMk id="8" creationId="{5734704B-2AB7-95C2-A593-CA8A34F3DBF1}"/>
          </ac:spMkLst>
        </pc:spChg>
        <pc:picChg chg="del">
          <ac:chgData name="Helle Egholm Lorentzen" userId="638b2d94-eea8-4ee7-92c9-5397e5a421a9" providerId="ADAL" clId="{272C3288-AF9E-4B88-A023-DF06AE3F29DA}" dt="2024-12-09T22:22:40.084" v="821" actId="478"/>
          <ac:picMkLst>
            <pc:docMk/>
            <pc:sldMk cId="1485131423" sldId="293"/>
            <ac:picMk id="3" creationId="{70B2E83A-F4D4-187D-CCF2-78DC0D0E7D8D}"/>
          </ac:picMkLst>
        </pc:picChg>
      </pc:sldChg>
      <pc:sldChg chg="del">
        <pc:chgData name="Helle Egholm Lorentzen" userId="638b2d94-eea8-4ee7-92c9-5397e5a421a9" providerId="ADAL" clId="{272C3288-AF9E-4B88-A023-DF06AE3F29DA}" dt="2024-12-09T22:29:34.949" v="1012" actId="47"/>
        <pc:sldMkLst>
          <pc:docMk/>
          <pc:sldMk cId="4163964538" sldId="295"/>
        </pc:sldMkLst>
      </pc:sldChg>
      <pc:sldChg chg="del">
        <pc:chgData name="Helle Egholm Lorentzen" userId="638b2d94-eea8-4ee7-92c9-5397e5a421a9" providerId="ADAL" clId="{272C3288-AF9E-4B88-A023-DF06AE3F29DA}" dt="2024-12-09T22:16:20.725" v="792" actId="47"/>
        <pc:sldMkLst>
          <pc:docMk/>
          <pc:sldMk cId="3440158945" sldId="298"/>
        </pc:sldMkLst>
      </pc:sldChg>
      <pc:sldChg chg="modSp mod setBg">
        <pc:chgData name="Helle Egholm Lorentzen" userId="638b2d94-eea8-4ee7-92c9-5397e5a421a9" providerId="ADAL" clId="{272C3288-AF9E-4B88-A023-DF06AE3F29DA}" dt="2024-12-10T12:27:31.400" v="1251"/>
        <pc:sldMkLst>
          <pc:docMk/>
          <pc:sldMk cId="3128079130" sldId="300"/>
        </pc:sldMkLst>
        <pc:spChg chg="mod">
          <ac:chgData name="Helle Egholm Lorentzen" userId="638b2d94-eea8-4ee7-92c9-5397e5a421a9" providerId="ADAL" clId="{272C3288-AF9E-4B88-A023-DF06AE3F29DA}" dt="2024-12-09T22:36:16.484" v="1202" actId="21"/>
          <ac:spMkLst>
            <pc:docMk/>
            <pc:sldMk cId="3128079130" sldId="300"/>
            <ac:spMk id="11" creationId="{17BFF87B-EE01-011B-B83B-928FA01ABEE9}"/>
          </ac:spMkLst>
        </pc:spChg>
      </pc:sldChg>
      <pc:sldChg chg="modSp mod modAnim">
        <pc:chgData name="Helle Egholm Lorentzen" userId="638b2d94-eea8-4ee7-92c9-5397e5a421a9" providerId="ADAL" clId="{272C3288-AF9E-4B88-A023-DF06AE3F29DA}" dt="2024-12-09T21:35:54.020" v="480" actId="1076"/>
        <pc:sldMkLst>
          <pc:docMk/>
          <pc:sldMk cId="4054386907" sldId="305"/>
        </pc:sldMkLst>
        <pc:spChg chg="mod">
          <ac:chgData name="Helle Egholm Lorentzen" userId="638b2d94-eea8-4ee7-92c9-5397e5a421a9" providerId="ADAL" clId="{272C3288-AF9E-4B88-A023-DF06AE3F29DA}" dt="2024-12-09T21:32:42.932" v="479" actId="20577"/>
          <ac:spMkLst>
            <pc:docMk/>
            <pc:sldMk cId="4054386907" sldId="305"/>
            <ac:spMk id="3" creationId="{94029C88-2E83-4A2A-B8DF-C5C1379517B1}"/>
          </ac:spMkLst>
        </pc:spChg>
        <pc:picChg chg="mod">
          <ac:chgData name="Helle Egholm Lorentzen" userId="638b2d94-eea8-4ee7-92c9-5397e5a421a9" providerId="ADAL" clId="{272C3288-AF9E-4B88-A023-DF06AE3F29DA}" dt="2024-12-09T21:35:54.020" v="480" actId="1076"/>
          <ac:picMkLst>
            <pc:docMk/>
            <pc:sldMk cId="4054386907" sldId="305"/>
            <ac:picMk id="1026" creationId="{923C838E-F6C7-1F64-1E54-1E7AB1F4AEAB}"/>
          </ac:picMkLst>
        </pc:picChg>
      </pc:sldChg>
      <pc:sldChg chg="addSp delSp modSp new mod modAnim">
        <pc:chgData name="Helle Egholm Lorentzen" userId="638b2d94-eea8-4ee7-92c9-5397e5a421a9" providerId="ADAL" clId="{272C3288-AF9E-4B88-A023-DF06AE3F29DA}" dt="2024-12-09T22:38:08.286" v="1229" actId="14100"/>
        <pc:sldMkLst>
          <pc:docMk/>
          <pc:sldMk cId="2228822034" sldId="306"/>
        </pc:sldMkLst>
        <pc:spChg chg="del">
          <ac:chgData name="Helle Egholm Lorentzen" userId="638b2d94-eea8-4ee7-92c9-5397e5a421a9" providerId="ADAL" clId="{272C3288-AF9E-4B88-A023-DF06AE3F29DA}" dt="2024-12-09T22:36:48.292" v="1208" actId="478"/>
          <ac:spMkLst>
            <pc:docMk/>
            <pc:sldMk cId="2228822034" sldId="306"/>
            <ac:spMk id="2" creationId="{14238232-D1A0-04FE-FB6C-30C8DD7E3103}"/>
          </ac:spMkLst>
        </pc:spChg>
        <pc:spChg chg="mod ord">
          <ac:chgData name="Helle Egholm Lorentzen" userId="638b2d94-eea8-4ee7-92c9-5397e5a421a9" providerId="ADAL" clId="{272C3288-AF9E-4B88-A023-DF06AE3F29DA}" dt="2024-12-09T22:38:08.286" v="1229" actId="14100"/>
          <ac:spMkLst>
            <pc:docMk/>
            <pc:sldMk cId="2228822034" sldId="306"/>
            <ac:spMk id="3" creationId="{DA5C908F-FD06-D229-AA1B-508823683609}"/>
          </ac:spMkLst>
        </pc:spChg>
        <pc:spChg chg="add del mod">
          <ac:chgData name="Helle Egholm Lorentzen" userId="638b2d94-eea8-4ee7-92c9-5397e5a421a9" providerId="ADAL" clId="{272C3288-AF9E-4B88-A023-DF06AE3F29DA}" dt="2024-12-09T22:36:46.509" v="1207" actId="478"/>
          <ac:spMkLst>
            <pc:docMk/>
            <pc:sldMk cId="2228822034" sldId="306"/>
            <ac:spMk id="7" creationId="{A90C6D2E-9188-FC6E-C6F0-4DD3CC06E5F2}"/>
          </ac:spMkLst>
        </pc:spChg>
        <pc:spChg chg="add mod ord">
          <ac:chgData name="Helle Egholm Lorentzen" userId="638b2d94-eea8-4ee7-92c9-5397e5a421a9" providerId="ADAL" clId="{272C3288-AF9E-4B88-A023-DF06AE3F29DA}" dt="2024-12-09T22:37:56.110" v="1224" actId="1076"/>
          <ac:spMkLst>
            <pc:docMk/>
            <pc:sldMk cId="2228822034" sldId="306"/>
            <ac:spMk id="8" creationId="{C59A24F6-A4C2-FAFF-74DB-5FE7B076BB18}"/>
          </ac:spMkLst>
        </pc:spChg>
        <pc:picChg chg="add mod ord">
          <ac:chgData name="Helle Egholm Lorentzen" userId="638b2d94-eea8-4ee7-92c9-5397e5a421a9" providerId="ADAL" clId="{272C3288-AF9E-4B88-A023-DF06AE3F29DA}" dt="2024-12-09T22:37:38.583" v="1221" actId="171"/>
          <ac:picMkLst>
            <pc:docMk/>
            <pc:sldMk cId="2228822034" sldId="306"/>
            <ac:picMk id="9" creationId="{0D6A4F09-F278-04B3-2962-88BFAEEF0369}"/>
          </ac:picMkLst>
        </pc:picChg>
        <pc:picChg chg="add mod">
          <ac:chgData name="Helle Egholm Lorentzen" userId="638b2d94-eea8-4ee7-92c9-5397e5a421a9" providerId="ADAL" clId="{272C3288-AF9E-4B88-A023-DF06AE3F29DA}" dt="2024-12-09T22:37:27.421" v="1218"/>
          <ac:picMkLst>
            <pc:docMk/>
            <pc:sldMk cId="2228822034" sldId="306"/>
            <ac:picMk id="10" creationId="{46DCD258-523F-3956-D1F4-4C9CB5767CA9}"/>
          </ac:picMkLst>
        </pc:picChg>
        <pc:cxnChg chg="add mod">
          <ac:chgData name="Helle Egholm Lorentzen" userId="638b2d94-eea8-4ee7-92c9-5397e5a421a9" providerId="ADAL" clId="{272C3288-AF9E-4B88-A023-DF06AE3F29DA}" dt="2024-12-09T22:36:29.881" v="1204"/>
          <ac:cxnSpMkLst>
            <pc:docMk/>
            <pc:sldMk cId="2228822034" sldId="306"/>
            <ac:cxnSpMk id="6" creationId="{94B322F6-D8E5-7C03-C5CA-5E2F668462F7}"/>
          </ac:cxnSpMkLst>
        </pc:cxnChg>
      </pc:sldChg>
      <pc:sldMasterChg chg="setBg modSldLayout">
        <pc:chgData name="Helle Egholm Lorentzen" userId="638b2d94-eea8-4ee7-92c9-5397e5a421a9" providerId="ADAL" clId="{272C3288-AF9E-4B88-A023-DF06AE3F29DA}" dt="2024-12-10T12:27:31.400" v="1251"/>
        <pc:sldMasterMkLst>
          <pc:docMk/>
          <pc:sldMasterMk cId="4251136656" sldId="2147483648"/>
        </pc:sldMasterMkLst>
        <pc:sldLayoutChg chg="setBg">
          <pc:chgData name="Helle Egholm Lorentzen" userId="638b2d94-eea8-4ee7-92c9-5397e5a421a9" providerId="ADAL" clId="{272C3288-AF9E-4B88-A023-DF06AE3F29DA}" dt="2024-12-10T12:27:31.400" v="1251"/>
          <pc:sldLayoutMkLst>
            <pc:docMk/>
            <pc:sldMasterMk cId="4251136656" sldId="2147483648"/>
            <pc:sldLayoutMk cId="3970036819" sldId="2147483649"/>
          </pc:sldLayoutMkLst>
        </pc:sldLayoutChg>
        <pc:sldLayoutChg chg="setBg">
          <pc:chgData name="Helle Egholm Lorentzen" userId="638b2d94-eea8-4ee7-92c9-5397e5a421a9" providerId="ADAL" clId="{272C3288-AF9E-4B88-A023-DF06AE3F29DA}" dt="2024-12-10T12:27:31.400" v="1251"/>
          <pc:sldLayoutMkLst>
            <pc:docMk/>
            <pc:sldMasterMk cId="4251136656" sldId="2147483648"/>
            <pc:sldLayoutMk cId="3081142936" sldId="2147483650"/>
          </pc:sldLayoutMkLst>
        </pc:sldLayoutChg>
        <pc:sldLayoutChg chg="setBg">
          <pc:chgData name="Helle Egholm Lorentzen" userId="638b2d94-eea8-4ee7-92c9-5397e5a421a9" providerId="ADAL" clId="{272C3288-AF9E-4B88-A023-DF06AE3F29DA}" dt="2024-12-10T12:27:31.400" v="1251"/>
          <pc:sldLayoutMkLst>
            <pc:docMk/>
            <pc:sldMasterMk cId="4251136656" sldId="2147483648"/>
            <pc:sldLayoutMk cId="1418605998" sldId="2147483651"/>
          </pc:sldLayoutMkLst>
        </pc:sldLayoutChg>
        <pc:sldLayoutChg chg="setBg">
          <pc:chgData name="Helle Egholm Lorentzen" userId="638b2d94-eea8-4ee7-92c9-5397e5a421a9" providerId="ADAL" clId="{272C3288-AF9E-4B88-A023-DF06AE3F29DA}" dt="2024-12-10T12:27:31.400" v="1251"/>
          <pc:sldLayoutMkLst>
            <pc:docMk/>
            <pc:sldMasterMk cId="4251136656" sldId="2147483648"/>
            <pc:sldLayoutMk cId="2086907771" sldId="2147483652"/>
          </pc:sldLayoutMkLst>
        </pc:sldLayoutChg>
        <pc:sldLayoutChg chg="setBg">
          <pc:chgData name="Helle Egholm Lorentzen" userId="638b2d94-eea8-4ee7-92c9-5397e5a421a9" providerId="ADAL" clId="{272C3288-AF9E-4B88-A023-DF06AE3F29DA}" dt="2024-12-10T12:27:31.400" v="1251"/>
          <pc:sldLayoutMkLst>
            <pc:docMk/>
            <pc:sldMasterMk cId="4251136656" sldId="2147483648"/>
            <pc:sldLayoutMk cId="2792559129" sldId="2147483653"/>
          </pc:sldLayoutMkLst>
        </pc:sldLayoutChg>
        <pc:sldLayoutChg chg="setBg">
          <pc:chgData name="Helle Egholm Lorentzen" userId="638b2d94-eea8-4ee7-92c9-5397e5a421a9" providerId="ADAL" clId="{272C3288-AF9E-4B88-A023-DF06AE3F29DA}" dt="2024-12-10T12:27:31.400" v="1251"/>
          <pc:sldLayoutMkLst>
            <pc:docMk/>
            <pc:sldMasterMk cId="4251136656" sldId="2147483648"/>
            <pc:sldLayoutMk cId="3640672315" sldId="2147483654"/>
          </pc:sldLayoutMkLst>
        </pc:sldLayoutChg>
        <pc:sldLayoutChg chg="setBg">
          <pc:chgData name="Helle Egholm Lorentzen" userId="638b2d94-eea8-4ee7-92c9-5397e5a421a9" providerId="ADAL" clId="{272C3288-AF9E-4B88-A023-DF06AE3F29DA}" dt="2024-12-10T12:27:31.400" v="1251"/>
          <pc:sldLayoutMkLst>
            <pc:docMk/>
            <pc:sldMasterMk cId="4251136656" sldId="2147483648"/>
            <pc:sldLayoutMk cId="3273937731" sldId="2147483655"/>
          </pc:sldLayoutMkLst>
        </pc:sldLayoutChg>
        <pc:sldLayoutChg chg="setBg">
          <pc:chgData name="Helle Egholm Lorentzen" userId="638b2d94-eea8-4ee7-92c9-5397e5a421a9" providerId="ADAL" clId="{272C3288-AF9E-4B88-A023-DF06AE3F29DA}" dt="2024-12-10T12:27:31.400" v="1251"/>
          <pc:sldLayoutMkLst>
            <pc:docMk/>
            <pc:sldMasterMk cId="4251136656" sldId="2147483648"/>
            <pc:sldLayoutMk cId="1195127374" sldId="2147483656"/>
          </pc:sldLayoutMkLst>
        </pc:sldLayoutChg>
        <pc:sldLayoutChg chg="setBg">
          <pc:chgData name="Helle Egholm Lorentzen" userId="638b2d94-eea8-4ee7-92c9-5397e5a421a9" providerId="ADAL" clId="{272C3288-AF9E-4B88-A023-DF06AE3F29DA}" dt="2024-12-10T12:27:31.400" v="1251"/>
          <pc:sldLayoutMkLst>
            <pc:docMk/>
            <pc:sldMasterMk cId="4251136656" sldId="2147483648"/>
            <pc:sldLayoutMk cId="660584187" sldId="2147483657"/>
          </pc:sldLayoutMkLst>
        </pc:sldLayoutChg>
        <pc:sldLayoutChg chg="setBg">
          <pc:chgData name="Helle Egholm Lorentzen" userId="638b2d94-eea8-4ee7-92c9-5397e5a421a9" providerId="ADAL" clId="{272C3288-AF9E-4B88-A023-DF06AE3F29DA}" dt="2024-12-10T12:27:31.400" v="1251"/>
          <pc:sldLayoutMkLst>
            <pc:docMk/>
            <pc:sldMasterMk cId="4251136656" sldId="2147483648"/>
            <pc:sldLayoutMk cId="549474790" sldId="2147483658"/>
          </pc:sldLayoutMkLst>
        </pc:sldLayoutChg>
        <pc:sldLayoutChg chg="setBg">
          <pc:chgData name="Helle Egholm Lorentzen" userId="638b2d94-eea8-4ee7-92c9-5397e5a421a9" providerId="ADAL" clId="{272C3288-AF9E-4B88-A023-DF06AE3F29DA}" dt="2024-12-10T12:27:31.400" v="1251"/>
          <pc:sldLayoutMkLst>
            <pc:docMk/>
            <pc:sldMasterMk cId="4251136656" sldId="2147483648"/>
            <pc:sldLayoutMk cId="206770028" sldId="2147483659"/>
          </pc:sldLayoutMkLst>
        </pc:sldLayoutChg>
      </pc:sldMasterChg>
    </pc:docChg>
  </pc:docChgLst>
  <pc:docChgLst>
    <pc:chgData name="Ditte Rønne Veggerby" userId="S::ditte@dkbs.dk::a222f00b-f48b-499c-aef0-13ac4ff5b022" providerId="AD" clId="Web-{D979CD5D-7AA8-4FB6-BD7D-E84F8E3FC5EC}"/>
    <pc:docChg chg="modSld">
      <pc:chgData name="Ditte Rønne Veggerby" userId="S::ditte@dkbs.dk::a222f00b-f48b-499c-aef0-13ac4ff5b022" providerId="AD" clId="Web-{D979CD5D-7AA8-4FB6-BD7D-E84F8E3FC5EC}" dt="2024-12-10T07:56:52.122" v="4"/>
      <pc:docMkLst>
        <pc:docMk/>
      </pc:docMkLst>
      <pc:sldChg chg="addSp delSp modSp">
        <pc:chgData name="Ditte Rønne Veggerby" userId="S::ditte@dkbs.dk::a222f00b-f48b-499c-aef0-13ac4ff5b022" providerId="AD" clId="Web-{D979CD5D-7AA8-4FB6-BD7D-E84F8E3FC5EC}" dt="2024-12-10T07:56:52.122" v="4"/>
        <pc:sldMkLst>
          <pc:docMk/>
          <pc:sldMk cId="306954273" sldId="259"/>
        </pc:sldMkLst>
        <pc:picChg chg="add mod">
          <ac:chgData name="Ditte Rønne Veggerby" userId="S::ditte@dkbs.dk::a222f00b-f48b-499c-aef0-13ac4ff5b022" providerId="AD" clId="Web-{D979CD5D-7AA8-4FB6-BD7D-E84F8E3FC5EC}" dt="2024-12-10T07:56:47.653" v="3" actId="1076"/>
          <ac:picMkLst>
            <pc:docMk/>
            <pc:sldMk cId="306954273" sldId="259"/>
            <ac:picMk id="3" creationId="{6C992F18-7FD3-4F5B-7539-6CC30317C716}"/>
          </ac:picMkLst>
        </pc:picChg>
        <pc:picChg chg="del">
          <ac:chgData name="Ditte Rønne Veggerby" userId="S::ditte@dkbs.dk::a222f00b-f48b-499c-aef0-13ac4ff5b022" providerId="AD" clId="Web-{D979CD5D-7AA8-4FB6-BD7D-E84F8E3FC5EC}" dt="2024-12-10T07:56:52.122" v="4"/>
          <ac:picMkLst>
            <pc:docMk/>
            <pc:sldMk cId="306954273" sldId="259"/>
            <ac:picMk id="5" creationId="{9A13E432-9B1C-4646-BF19-52D436317A0F}"/>
          </ac:picMkLst>
        </pc:picChg>
        <pc:picChg chg="del">
          <ac:chgData name="Ditte Rønne Veggerby" userId="S::ditte@dkbs.dk::a222f00b-f48b-499c-aef0-13ac4ff5b022" providerId="AD" clId="Web-{D979CD5D-7AA8-4FB6-BD7D-E84F8E3FC5EC}" dt="2024-12-10T07:56:35.637" v="1"/>
          <ac:picMkLst>
            <pc:docMk/>
            <pc:sldMk cId="306954273" sldId="259"/>
            <ac:picMk id="19" creationId="{0D24B276-8CA6-EE97-887E-A2D9AEF73193}"/>
          </ac:picMkLst>
        </pc:picChg>
      </pc:sldChg>
      <pc:sldChg chg="addSp delSp modSp">
        <pc:chgData name="Ditte Rønne Veggerby" userId="S::ditte@dkbs.dk::a222f00b-f48b-499c-aef0-13ac4ff5b022" providerId="AD" clId="Web-{D979CD5D-7AA8-4FB6-BD7D-E84F8E3FC5EC}" dt="2024-12-10T07:50:05.702" v="0"/>
        <pc:sldMkLst>
          <pc:docMk/>
          <pc:sldMk cId="2281907378" sldId="287"/>
        </pc:sldMkLst>
        <pc:spChg chg="del">
          <ac:chgData name="Ditte Rønne Veggerby" userId="S::ditte@dkbs.dk::a222f00b-f48b-499c-aef0-13ac4ff5b022" providerId="AD" clId="Web-{D979CD5D-7AA8-4FB6-BD7D-E84F8E3FC5EC}" dt="2024-12-10T07:50:05.702" v="0"/>
          <ac:spMkLst>
            <pc:docMk/>
            <pc:sldMk cId="2281907378" sldId="287"/>
            <ac:spMk id="3" creationId="{244EBB73-1214-DC7F-CD57-4B5B1235E031}"/>
          </ac:spMkLst>
        </pc:spChg>
        <pc:picChg chg="add mod ord">
          <ac:chgData name="Ditte Rønne Veggerby" userId="S::ditte@dkbs.dk::a222f00b-f48b-499c-aef0-13ac4ff5b022" providerId="AD" clId="Web-{D979CD5D-7AA8-4FB6-BD7D-E84F8E3FC5EC}" dt="2024-12-10T07:50:05.702" v="0"/>
          <ac:picMkLst>
            <pc:docMk/>
            <pc:sldMk cId="2281907378" sldId="287"/>
            <ac:picMk id="2" creationId="{CE342E06-9663-1D1A-FD05-9A3801F308BF}"/>
          </ac:picMkLst>
        </pc:picChg>
      </pc:sldChg>
    </pc:docChg>
  </pc:docChgLst>
  <pc:docChgLst>
    <pc:chgData name="Ditte Rønne Veggerby" userId="S::ditte@dkbs.dk::a222f00b-f48b-499c-aef0-13ac4ff5b022" providerId="AD" clId="Web-{CE221677-F0F1-4C89-90B6-F0B4692AD81B}"/>
    <pc:docChg chg="modSld">
      <pc:chgData name="Ditte Rønne Veggerby" userId="S::ditte@dkbs.dk::a222f00b-f48b-499c-aef0-13ac4ff5b022" providerId="AD" clId="Web-{CE221677-F0F1-4C89-90B6-F0B4692AD81B}" dt="2024-12-10T07:47:35.103" v="0"/>
      <pc:docMkLst>
        <pc:docMk/>
      </pc:docMkLst>
      <pc:sldChg chg="addSp delSp modSp">
        <pc:chgData name="Ditte Rønne Veggerby" userId="S::ditte@dkbs.dk::a222f00b-f48b-499c-aef0-13ac4ff5b022" providerId="AD" clId="Web-{CE221677-F0F1-4C89-90B6-F0B4692AD81B}" dt="2024-12-10T07:47:35.103" v="0"/>
        <pc:sldMkLst>
          <pc:docMk/>
          <pc:sldMk cId="2281907378" sldId="287"/>
        </pc:sldMkLst>
        <pc:spChg chg="add mod">
          <ac:chgData name="Ditte Rønne Veggerby" userId="S::ditte@dkbs.dk::a222f00b-f48b-499c-aef0-13ac4ff5b022" providerId="AD" clId="Web-{CE221677-F0F1-4C89-90B6-F0B4692AD81B}" dt="2024-12-10T07:47:35.103" v="0"/>
          <ac:spMkLst>
            <pc:docMk/>
            <pc:sldMk cId="2281907378" sldId="287"/>
            <ac:spMk id="3" creationId="{244EBB73-1214-DC7F-CD57-4B5B1235E031}"/>
          </ac:spMkLst>
        </pc:spChg>
        <pc:picChg chg="del">
          <ac:chgData name="Ditte Rønne Veggerby" userId="S::ditte@dkbs.dk::a222f00b-f48b-499c-aef0-13ac4ff5b022" providerId="AD" clId="Web-{CE221677-F0F1-4C89-90B6-F0B4692AD81B}" dt="2024-12-10T07:47:35.103" v="0"/>
          <ac:picMkLst>
            <pc:docMk/>
            <pc:sldMk cId="2281907378" sldId="287"/>
            <ac:picMk id="10" creationId="{AC554972-04D6-C1B5-A890-A6F0EFDCDCEB}"/>
          </ac:picMkLst>
        </pc:picChg>
      </pc:sldChg>
    </pc:docChg>
  </pc:docChgLst>
  <pc:docChgLst>
    <pc:chgData name="Helle Egholm Lorentzen" userId="638b2d94-eea8-4ee7-92c9-5397e5a421a9" providerId="ADAL" clId="{702D7024-FE5A-4E3F-A9FD-6D1172ABD193}"/>
    <pc:docChg chg="custSel addSld delSld modSld sldOrd">
      <pc:chgData name="Helle Egholm Lorentzen" userId="638b2d94-eea8-4ee7-92c9-5397e5a421a9" providerId="ADAL" clId="{702D7024-FE5A-4E3F-A9FD-6D1172ABD193}" dt="2024-09-24T20:33:52.640" v="600" actId="478"/>
      <pc:docMkLst>
        <pc:docMk/>
      </pc:docMkLst>
      <pc:sldChg chg="modSp mod modAnim">
        <pc:chgData name="Helle Egholm Lorentzen" userId="638b2d94-eea8-4ee7-92c9-5397e5a421a9" providerId="ADAL" clId="{702D7024-FE5A-4E3F-A9FD-6D1172ABD193}" dt="2024-09-17T11:09:20.328" v="169" actId="20577"/>
        <pc:sldMkLst>
          <pc:docMk/>
          <pc:sldMk cId="2442523613" sldId="258"/>
        </pc:sldMkLst>
        <pc:spChg chg="mod">
          <ac:chgData name="Helle Egholm Lorentzen" userId="638b2d94-eea8-4ee7-92c9-5397e5a421a9" providerId="ADAL" clId="{702D7024-FE5A-4E3F-A9FD-6D1172ABD193}" dt="2024-09-17T11:09:20.328" v="169" actId="20577"/>
          <ac:spMkLst>
            <pc:docMk/>
            <pc:sldMk cId="2442523613" sldId="258"/>
            <ac:spMk id="3" creationId="{94029C88-2E83-4A2A-B8DF-C5C1379517B1}"/>
          </ac:spMkLst>
        </pc:spChg>
      </pc:sldChg>
      <pc:sldChg chg="ord">
        <pc:chgData name="Helle Egholm Lorentzen" userId="638b2d94-eea8-4ee7-92c9-5397e5a421a9" providerId="ADAL" clId="{702D7024-FE5A-4E3F-A9FD-6D1172ABD193}" dt="2024-09-17T11:18:54.062" v="266"/>
        <pc:sldMkLst>
          <pc:docMk/>
          <pc:sldMk cId="4243158259" sldId="277"/>
        </pc:sldMkLst>
      </pc:sldChg>
      <pc:sldChg chg="ord">
        <pc:chgData name="Helle Egholm Lorentzen" userId="638b2d94-eea8-4ee7-92c9-5397e5a421a9" providerId="ADAL" clId="{702D7024-FE5A-4E3F-A9FD-6D1172ABD193}" dt="2024-09-17T11:17:54.679" v="256"/>
        <pc:sldMkLst>
          <pc:docMk/>
          <pc:sldMk cId="1885514738" sldId="278"/>
        </pc:sldMkLst>
      </pc:sldChg>
      <pc:sldChg chg="modSp mod">
        <pc:chgData name="Helle Egholm Lorentzen" userId="638b2d94-eea8-4ee7-92c9-5397e5a421a9" providerId="ADAL" clId="{702D7024-FE5A-4E3F-A9FD-6D1172ABD193}" dt="2024-09-11T07:30:07.480" v="119" actId="20577"/>
        <pc:sldMkLst>
          <pc:docMk/>
          <pc:sldMk cId="3904875286" sldId="280"/>
        </pc:sldMkLst>
        <pc:spChg chg="mod">
          <ac:chgData name="Helle Egholm Lorentzen" userId="638b2d94-eea8-4ee7-92c9-5397e5a421a9" providerId="ADAL" clId="{702D7024-FE5A-4E3F-A9FD-6D1172ABD193}" dt="2024-09-11T07:30:07.480" v="119" actId="20577"/>
          <ac:spMkLst>
            <pc:docMk/>
            <pc:sldMk cId="3904875286" sldId="280"/>
            <ac:spMk id="7" creationId="{DFC5B6FF-A490-9692-6637-D6435E1B5840}"/>
          </ac:spMkLst>
        </pc:spChg>
      </pc:sldChg>
      <pc:sldChg chg="modSp">
        <pc:chgData name="Helle Egholm Lorentzen" userId="638b2d94-eea8-4ee7-92c9-5397e5a421a9" providerId="ADAL" clId="{702D7024-FE5A-4E3F-A9FD-6D1172ABD193}" dt="2024-09-17T11:08:39.607" v="141" actId="20577"/>
        <pc:sldMkLst>
          <pc:docMk/>
          <pc:sldMk cId="2250744642" sldId="285"/>
        </pc:sldMkLst>
        <pc:spChg chg="mod">
          <ac:chgData name="Helle Egholm Lorentzen" userId="638b2d94-eea8-4ee7-92c9-5397e5a421a9" providerId="ADAL" clId="{702D7024-FE5A-4E3F-A9FD-6D1172ABD193}" dt="2024-09-17T11:08:39.607" v="141" actId="20577"/>
          <ac:spMkLst>
            <pc:docMk/>
            <pc:sldMk cId="2250744642" sldId="285"/>
            <ac:spMk id="7" creationId="{960982EC-F4C3-3FC0-0ED1-9A79C877E06D}"/>
          </ac:spMkLst>
        </pc:spChg>
      </pc:sldChg>
      <pc:sldChg chg="modSp mod">
        <pc:chgData name="Helle Egholm Lorentzen" userId="638b2d94-eea8-4ee7-92c9-5397e5a421a9" providerId="ADAL" clId="{702D7024-FE5A-4E3F-A9FD-6D1172ABD193}" dt="2024-09-17T11:24:02.929" v="299" actId="20577"/>
        <pc:sldMkLst>
          <pc:docMk/>
          <pc:sldMk cId="3218011441" sldId="288"/>
        </pc:sldMkLst>
        <pc:spChg chg="mod">
          <ac:chgData name="Helle Egholm Lorentzen" userId="638b2d94-eea8-4ee7-92c9-5397e5a421a9" providerId="ADAL" clId="{702D7024-FE5A-4E3F-A9FD-6D1172ABD193}" dt="2024-09-17T11:24:02.929" v="299" actId="20577"/>
          <ac:spMkLst>
            <pc:docMk/>
            <pc:sldMk cId="3218011441" sldId="288"/>
            <ac:spMk id="3" creationId="{48102C3C-CFAB-F27F-9456-F71CEE562A06}"/>
          </ac:spMkLst>
        </pc:spChg>
        <pc:picChg chg="mod">
          <ac:chgData name="Helle Egholm Lorentzen" userId="638b2d94-eea8-4ee7-92c9-5397e5a421a9" providerId="ADAL" clId="{702D7024-FE5A-4E3F-A9FD-6D1172ABD193}" dt="2024-09-11T07:28:04.211" v="97" actId="1076"/>
          <ac:picMkLst>
            <pc:docMk/>
            <pc:sldMk cId="3218011441" sldId="288"/>
            <ac:picMk id="1030" creationId="{879F2336-60B5-BE76-2825-D22BBCAC8640}"/>
          </ac:picMkLst>
        </pc:picChg>
      </pc:sldChg>
      <pc:sldChg chg="ord">
        <pc:chgData name="Helle Egholm Lorentzen" userId="638b2d94-eea8-4ee7-92c9-5397e5a421a9" providerId="ADAL" clId="{702D7024-FE5A-4E3F-A9FD-6D1172ABD193}" dt="2024-09-17T11:19:02.624" v="268"/>
        <pc:sldMkLst>
          <pc:docMk/>
          <pc:sldMk cId="1627531572" sldId="296"/>
        </pc:sldMkLst>
      </pc:sldChg>
      <pc:sldChg chg="ord">
        <pc:chgData name="Helle Egholm Lorentzen" userId="638b2d94-eea8-4ee7-92c9-5397e5a421a9" providerId="ADAL" clId="{702D7024-FE5A-4E3F-A9FD-6D1172ABD193}" dt="2024-09-17T11:17:59.893" v="258"/>
        <pc:sldMkLst>
          <pc:docMk/>
          <pc:sldMk cId="1763748682" sldId="299"/>
        </pc:sldMkLst>
      </pc:sldChg>
      <pc:sldChg chg="modSp del mod ord modAnim">
        <pc:chgData name="Helle Egholm Lorentzen" userId="638b2d94-eea8-4ee7-92c9-5397e5a421a9" providerId="ADAL" clId="{702D7024-FE5A-4E3F-A9FD-6D1172ABD193}" dt="2024-09-11T07:23:07.459" v="47" actId="47"/>
        <pc:sldMkLst>
          <pc:docMk/>
          <pc:sldMk cId="1084949349" sldId="301"/>
        </pc:sldMkLst>
        <pc:spChg chg="mod">
          <ac:chgData name="Helle Egholm Lorentzen" userId="638b2d94-eea8-4ee7-92c9-5397e5a421a9" providerId="ADAL" clId="{702D7024-FE5A-4E3F-A9FD-6D1172ABD193}" dt="2024-09-11T07:19:01.633" v="7" actId="20577"/>
          <ac:spMkLst>
            <pc:docMk/>
            <pc:sldMk cId="1084949349" sldId="301"/>
            <ac:spMk id="3" creationId="{94029C88-2E83-4A2A-B8DF-C5C1379517B1}"/>
          </ac:spMkLst>
        </pc:spChg>
      </pc:sldChg>
      <pc:sldChg chg="delSp modSp mod">
        <pc:chgData name="Helle Egholm Lorentzen" userId="638b2d94-eea8-4ee7-92c9-5397e5a421a9" providerId="ADAL" clId="{702D7024-FE5A-4E3F-A9FD-6D1172ABD193}" dt="2024-09-24T20:33:52.640" v="600" actId="478"/>
        <pc:sldMkLst>
          <pc:docMk/>
          <pc:sldMk cId="981246840" sldId="304"/>
        </pc:sldMkLst>
        <pc:spChg chg="mod">
          <ac:chgData name="Helle Egholm Lorentzen" userId="638b2d94-eea8-4ee7-92c9-5397e5a421a9" providerId="ADAL" clId="{702D7024-FE5A-4E3F-A9FD-6D1172ABD193}" dt="2024-09-24T20:32:53.893" v="598" actId="403"/>
          <ac:spMkLst>
            <pc:docMk/>
            <pc:sldMk cId="981246840" sldId="304"/>
            <ac:spMk id="3" creationId="{67C1BB6B-6DEA-5F88-E8A1-0245425F62DC}"/>
          </ac:spMkLst>
        </pc:spChg>
        <pc:spChg chg="del mod">
          <ac:chgData name="Helle Egholm Lorentzen" userId="638b2d94-eea8-4ee7-92c9-5397e5a421a9" providerId="ADAL" clId="{702D7024-FE5A-4E3F-A9FD-6D1172ABD193}" dt="2024-09-24T20:33:52.640" v="600" actId="478"/>
          <ac:spMkLst>
            <pc:docMk/>
            <pc:sldMk cId="981246840" sldId="304"/>
            <ac:spMk id="4" creationId="{2BE5224D-64B3-D648-542E-31B087FB4A56}"/>
          </ac:spMkLst>
        </pc:spChg>
        <pc:picChg chg="mod">
          <ac:chgData name="Helle Egholm Lorentzen" userId="638b2d94-eea8-4ee7-92c9-5397e5a421a9" providerId="ADAL" clId="{702D7024-FE5A-4E3F-A9FD-6D1172ABD193}" dt="2024-09-24T20:26:59.918" v="495" actId="14100"/>
          <ac:picMkLst>
            <pc:docMk/>
            <pc:sldMk cId="981246840" sldId="304"/>
            <ac:picMk id="8" creationId="{94C267C0-3AEA-2132-42E4-30BB96E4F0AF}"/>
          </ac:picMkLst>
        </pc:picChg>
      </pc:sldChg>
      <pc:sldChg chg="addSp delSp modSp add mod delAnim modAnim">
        <pc:chgData name="Helle Egholm Lorentzen" userId="638b2d94-eea8-4ee7-92c9-5397e5a421a9" providerId="ADAL" clId="{702D7024-FE5A-4E3F-A9FD-6D1172ABD193}" dt="2024-09-17T11:10:51.297" v="250" actId="20577"/>
        <pc:sldMkLst>
          <pc:docMk/>
          <pc:sldMk cId="4054386907" sldId="305"/>
        </pc:sldMkLst>
        <pc:spChg chg="mod">
          <ac:chgData name="Helle Egholm Lorentzen" userId="638b2d94-eea8-4ee7-92c9-5397e5a421a9" providerId="ADAL" clId="{702D7024-FE5A-4E3F-A9FD-6D1172ABD193}" dt="2024-09-17T11:10:51.297" v="250" actId="20577"/>
          <ac:spMkLst>
            <pc:docMk/>
            <pc:sldMk cId="4054386907" sldId="305"/>
            <ac:spMk id="3" creationId="{94029C88-2E83-4A2A-B8DF-C5C1379517B1}"/>
          </ac:spMkLst>
        </pc:spChg>
        <pc:picChg chg="add mod">
          <ac:chgData name="Helle Egholm Lorentzen" userId="638b2d94-eea8-4ee7-92c9-5397e5a421a9" providerId="ADAL" clId="{702D7024-FE5A-4E3F-A9FD-6D1172ABD193}" dt="2024-09-11T07:26:54.501" v="68" actId="1076"/>
          <ac:picMkLst>
            <pc:docMk/>
            <pc:sldMk cId="4054386907" sldId="305"/>
            <ac:picMk id="8" creationId="{5DCFF3EA-BB23-AF2F-5B71-A404C3C9830F}"/>
          </ac:picMkLst>
        </pc:picChg>
        <pc:picChg chg="del mod">
          <ac:chgData name="Helle Egholm Lorentzen" userId="638b2d94-eea8-4ee7-92c9-5397e5a421a9" providerId="ADAL" clId="{702D7024-FE5A-4E3F-A9FD-6D1172ABD193}" dt="2024-09-11T07:25:50.760" v="53" actId="478"/>
          <ac:picMkLst>
            <pc:docMk/>
            <pc:sldMk cId="4054386907" sldId="305"/>
            <ac:picMk id="13" creationId="{D48C4E56-E14F-1140-3D59-C2CEB52838FD}"/>
          </ac:picMkLst>
        </pc:picChg>
        <pc:picChg chg="mod modCrop">
          <ac:chgData name="Helle Egholm Lorentzen" userId="638b2d94-eea8-4ee7-92c9-5397e5a421a9" providerId="ADAL" clId="{702D7024-FE5A-4E3F-A9FD-6D1172ABD193}" dt="2024-09-11T07:26:44.718" v="65" actId="14100"/>
          <ac:picMkLst>
            <pc:docMk/>
            <pc:sldMk cId="4054386907" sldId="305"/>
            <ac:picMk id="1026" creationId="{923C838E-F6C7-1F64-1E54-1E7AB1F4AEA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5FC2-312E-4A4B-B572-F4ED339F14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da-DK"/>
              <a:t>Partnerbesøg : </a:t>
            </a:r>
          </a:p>
        </p:txBody>
      </p:sp>
      <p:sp>
        <p:nvSpPr>
          <p:cNvPr id="3" name="Date Placeholder 2">
            <a:extLst>
              <a:ext uri="{FF2B5EF4-FFF2-40B4-BE49-F238E27FC236}">
                <a16:creationId xmlns:a16="http://schemas.microsoft.com/office/drawing/2014/main" id="{7F6FB683-53FD-4F6B-B8CE-764AAB01B9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93AFCA-265B-4889-BC27-1B3237AEA3D4}" type="datetimeFigureOut">
              <a:rPr lang="da-DK" smtClean="0"/>
              <a:t>09-12-2024</a:t>
            </a:fld>
            <a:endParaRPr lang="da-DK"/>
          </a:p>
        </p:txBody>
      </p:sp>
      <p:sp>
        <p:nvSpPr>
          <p:cNvPr id="4" name="Footer Placeholder 3">
            <a:extLst>
              <a:ext uri="{FF2B5EF4-FFF2-40B4-BE49-F238E27FC236}">
                <a16:creationId xmlns:a16="http://schemas.microsoft.com/office/drawing/2014/main" id="{3D569A64-5889-454D-A530-894740889C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a:extLst>
              <a:ext uri="{FF2B5EF4-FFF2-40B4-BE49-F238E27FC236}">
                <a16:creationId xmlns:a16="http://schemas.microsoft.com/office/drawing/2014/main" id="{3211B7EC-32A5-4E86-B170-D92DC6A97D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F8E3B9-4FC3-4DC7-A920-F9BD50DF95CF}" type="slidenum">
              <a:rPr lang="da-DK" smtClean="0"/>
              <a:t>‹nr.›</a:t>
            </a:fld>
            <a:endParaRPr lang="da-DK"/>
          </a:p>
        </p:txBody>
      </p:sp>
    </p:spTree>
    <p:extLst>
      <p:ext uri="{BB962C8B-B14F-4D97-AF65-F5344CB8AC3E}">
        <p14:creationId xmlns:p14="http://schemas.microsoft.com/office/powerpoint/2010/main" val="365651430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9T22:16:50.072"/>
    </inkml:context>
    <inkml:brush xml:id="br0">
      <inkml:brushProperty name="width" value="0.05" units="cm"/>
      <inkml:brushProperty name="height" value="0.05" units="cm"/>
      <inkml:brushProperty name="color" value="#E71224"/>
    </inkml:brush>
  </inkml:definitions>
  <inkml:trace contextRef="#ctx0" brushRef="#br0">1134 0 24575,'-12'10'0,"0"0"0,-25 14 0,-6 4 0,-145 129 0,132-108 0,22-17 0,-36 45 0,12-13 0,-57 74 0,102-123 0,1 0 0,1 1 0,-11 18 0,11-16 0,-1 0 0,-18 20 0,-36 44 0,47-56 0,-1-1 0,-46 43 0,58-61 0,1 1 0,0-1 0,0 1 0,1 0 0,0 1 0,0 0 0,1 0 0,0 0 0,-5 14 0,4-11 0,-1-1 0,0 0 0,0-1 0,-1 0 0,-14 13 0,13-13 0,0 0 0,1 0 0,0 1 0,-12 21 0,-23 46-1365,38-63-5461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da-DK"/>
              <a:t>Partnerbesøg : </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50C15-49C3-4AB1-9033-5E7476BB450B}" type="datetimeFigureOut">
              <a:rPr lang="da-DK" smtClean="0"/>
              <a:t>09-12-2024</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B30A9-8A48-4582-87E4-671A1566A5D7}" type="slidenum">
              <a:rPr lang="da-DK" smtClean="0"/>
              <a:t>‹nr.›</a:t>
            </a:fld>
            <a:endParaRPr lang="da-DK"/>
          </a:p>
        </p:txBody>
      </p:sp>
    </p:spTree>
    <p:extLst>
      <p:ext uri="{BB962C8B-B14F-4D97-AF65-F5344CB8AC3E}">
        <p14:creationId xmlns:p14="http://schemas.microsoft.com/office/powerpoint/2010/main" val="20582353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511B30A9-8A48-4582-87E4-671A1566A5D7}" type="slidenum">
              <a:rPr lang="da-DK" smtClean="0"/>
              <a:t>23</a:t>
            </a:fld>
            <a:endParaRPr lang="da-DK"/>
          </a:p>
        </p:txBody>
      </p:sp>
    </p:spTree>
    <p:extLst>
      <p:ext uri="{BB962C8B-B14F-4D97-AF65-F5344CB8AC3E}">
        <p14:creationId xmlns:p14="http://schemas.microsoft.com/office/powerpoint/2010/main" val="3142915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C1A0-195A-4533-938F-04F7517B8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a-DK"/>
          </a:p>
        </p:txBody>
      </p:sp>
      <p:sp>
        <p:nvSpPr>
          <p:cNvPr id="3" name="Subtitle 2">
            <a:extLst>
              <a:ext uri="{FF2B5EF4-FFF2-40B4-BE49-F238E27FC236}">
                <a16:creationId xmlns:a16="http://schemas.microsoft.com/office/drawing/2014/main" id="{78FEC777-673B-4383-9E30-F6516EF575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a:extLst>
              <a:ext uri="{FF2B5EF4-FFF2-40B4-BE49-F238E27FC236}">
                <a16:creationId xmlns:a16="http://schemas.microsoft.com/office/drawing/2014/main" id="{19372F14-B2FD-40FC-AE78-D80F274E4F1A}"/>
              </a:ext>
            </a:extLst>
          </p:cNvPr>
          <p:cNvSpPr>
            <a:spLocks noGrp="1"/>
          </p:cNvSpPr>
          <p:nvPr>
            <p:ph type="dt" sz="half" idx="10"/>
          </p:nvPr>
        </p:nvSpPr>
        <p:spPr/>
        <p:txBody>
          <a:bodyPr/>
          <a:lstStyle/>
          <a:p>
            <a:fld id="{3F13E142-5DD7-44C0-AEC7-28C29D6D4670}" type="datetime1">
              <a:rPr lang="da-DK" smtClean="0"/>
              <a:t>09-12-2024</a:t>
            </a:fld>
            <a:endParaRPr lang="da-DK"/>
          </a:p>
        </p:txBody>
      </p:sp>
      <p:sp>
        <p:nvSpPr>
          <p:cNvPr id="5" name="Footer Placeholder 4">
            <a:extLst>
              <a:ext uri="{FF2B5EF4-FFF2-40B4-BE49-F238E27FC236}">
                <a16:creationId xmlns:a16="http://schemas.microsoft.com/office/drawing/2014/main" id="{340FD789-A4E3-45D6-976E-7B89956E5ABB}"/>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652965F4-DBBB-4ACC-96B3-BD72FEF90D08}"/>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3970036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43FE9-DC82-49C8-818B-4E5F4210B55F}"/>
              </a:ext>
            </a:extLst>
          </p:cNvPr>
          <p:cNvSpPr>
            <a:spLocks noGrp="1"/>
          </p:cNvSpPr>
          <p:nvPr>
            <p:ph type="title"/>
          </p:nvPr>
        </p:nvSpPr>
        <p:spPr/>
        <p:txBody>
          <a:bodyPr/>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24A8FB1B-152D-4E7A-9611-7759ED6F78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339721F7-CA95-4E83-8E27-28192681A4A2}"/>
              </a:ext>
            </a:extLst>
          </p:cNvPr>
          <p:cNvSpPr>
            <a:spLocks noGrp="1"/>
          </p:cNvSpPr>
          <p:nvPr>
            <p:ph type="dt" sz="half" idx="10"/>
          </p:nvPr>
        </p:nvSpPr>
        <p:spPr/>
        <p:txBody>
          <a:bodyPr/>
          <a:lstStyle/>
          <a:p>
            <a:fld id="{5D0739FA-CFC6-44E8-B73C-BE9EF4A37F0B}" type="datetime1">
              <a:rPr lang="da-DK" smtClean="0"/>
              <a:t>09-12-2024</a:t>
            </a:fld>
            <a:endParaRPr lang="da-DK"/>
          </a:p>
        </p:txBody>
      </p:sp>
      <p:sp>
        <p:nvSpPr>
          <p:cNvPr id="5" name="Footer Placeholder 4">
            <a:extLst>
              <a:ext uri="{FF2B5EF4-FFF2-40B4-BE49-F238E27FC236}">
                <a16:creationId xmlns:a16="http://schemas.microsoft.com/office/drawing/2014/main" id="{307D4079-9370-441B-9DA5-52D5F12FE7A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515808D6-B70A-47FA-AAF9-CA833F52E16F}"/>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54947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60190-9072-4DB5-A8EC-C19F0C2AD9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8561FECD-1AE4-4340-B480-3D287FD4B5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6DF23F85-D468-4182-BBFB-B7B7EC7561C4}"/>
              </a:ext>
            </a:extLst>
          </p:cNvPr>
          <p:cNvSpPr>
            <a:spLocks noGrp="1"/>
          </p:cNvSpPr>
          <p:nvPr>
            <p:ph type="dt" sz="half" idx="10"/>
          </p:nvPr>
        </p:nvSpPr>
        <p:spPr/>
        <p:txBody>
          <a:bodyPr/>
          <a:lstStyle/>
          <a:p>
            <a:fld id="{1AB17EF3-9EE5-46AC-AF6E-65B24389EDFE}" type="datetime1">
              <a:rPr lang="da-DK" smtClean="0"/>
              <a:t>09-12-2024</a:t>
            </a:fld>
            <a:endParaRPr lang="da-DK"/>
          </a:p>
        </p:txBody>
      </p:sp>
      <p:sp>
        <p:nvSpPr>
          <p:cNvPr id="5" name="Footer Placeholder 4">
            <a:extLst>
              <a:ext uri="{FF2B5EF4-FFF2-40B4-BE49-F238E27FC236}">
                <a16:creationId xmlns:a16="http://schemas.microsoft.com/office/drawing/2014/main" id="{8742703B-3D64-4F01-91A5-8959896C4A7E}"/>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722DD65-161F-4D0C-B80E-F91136279287}"/>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206770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6486-E8BB-42AA-89CA-451352742AEC}"/>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9BC6A6CB-10BA-402A-92A1-6987474012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B3B74C17-3448-4B47-8D3E-73F07F694347}"/>
              </a:ext>
            </a:extLst>
          </p:cNvPr>
          <p:cNvSpPr>
            <a:spLocks noGrp="1"/>
          </p:cNvSpPr>
          <p:nvPr>
            <p:ph type="dt" sz="half" idx="10"/>
          </p:nvPr>
        </p:nvSpPr>
        <p:spPr/>
        <p:txBody>
          <a:bodyPr/>
          <a:lstStyle/>
          <a:p>
            <a:fld id="{6EBB9783-BA03-4441-81C2-C5B7FDB0DA7A}" type="datetime1">
              <a:rPr lang="da-DK" smtClean="0"/>
              <a:t>09-12-2024</a:t>
            </a:fld>
            <a:endParaRPr lang="da-DK"/>
          </a:p>
        </p:txBody>
      </p:sp>
      <p:sp>
        <p:nvSpPr>
          <p:cNvPr id="5" name="Footer Placeholder 4">
            <a:extLst>
              <a:ext uri="{FF2B5EF4-FFF2-40B4-BE49-F238E27FC236}">
                <a16:creationId xmlns:a16="http://schemas.microsoft.com/office/drawing/2014/main" id="{C067CE0D-38FB-4219-88D0-956F9590A272}"/>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3CAAE74C-3C2B-4BBE-91A8-336F9ACA3E12}"/>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3081142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569FE-0032-4B0C-BF61-41F87E9C56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a-DK"/>
          </a:p>
        </p:txBody>
      </p:sp>
      <p:sp>
        <p:nvSpPr>
          <p:cNvPr id="3" name="Text Placeholder 2">
            <a:extLst>
              <a:ext uri="{FF2B5EF4-FFF2-40B4-BE49-F238E27FC236}">
                <a16:creationId xmlns:a16="http://schemas.microsoft.com/office/drawing/2014/main" id="{D6D8824A-1B29-4429-9E3E-C3C28B094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DBE4D8-AB6D-440E-9DF8-B07D6E71F98B}"/>
              </a:ext>
            </a:extLst>
          </p:cNvPr>
          <p:cNvSpPr>
            <a:spLocks noGrp="1"/>
          </p:cNvSpPr>
          <p:nvPr>
            <p:ph type="dt" sz="half" idx="10"/>
          </p:nvPr>
        </p:nvSpPr>
        <p:spPr/>
        <p:txBody>
          <a:bodyPr/>
          <a:lstStyle/>
          <a:p>
            <a:fld id="{27F54530-0E20-499B-96CA-3ACF770621AA}" type="datetime1">
              <a:rPr lang="da-DK" smtClean="0"/>
              <a:t>09-12-2024</a:t>
            </a:fld>
            <a:endParaRPr lang="da-DK"/>
          </a:p>
        </p:txBody>
      </p:sp>
      <p:sp>
        <p:nvSpPr>
          <p:cNvPr id="5" name="Footer Placeholder 4">
            <a:extLst>
              <a:ext uri="{FF2B5EF4-FFF2-40B4-BE49-F238E27FC236}">
                <a16:creationId xmlns:a16="http://schemas.microsoft.com/office/drawing/2014/main" id="{6E478AAA-9B96-4352-90ED-415097C54B7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C6881567-895E-41C6-9098-ECBE061D73B2}"/>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1418605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B73A5-1A2F-4189-AF0B-F32BE5824CD1}"/>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3C100F24-C092-4474-A9D9-CAFCC201EA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a:extLst>
              <a:ext uri="{FF2B5EF4-FFF2-40B4-BE49-F238E27FC236}">
                <a16:creationId xmlns:a16="http://schemas.microsoft.com/office/drawing/2014/main" id="{DA0FF88F-18E5-495B-9254-A5A0D205E5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a:extLst>
              <a:ext uri="{FF2B5EF4-FFF2-40B4-BE49-F238E27FC236}">
                <a16:creationId xmlns:a16="http://schemas.microsoft.com/office/drawing/2014/main" id="{D45546AE-731E-492A-9593-5DBA4DF10681}"/>
              </a:ext>
            </a:extLst>
          </p:cNvPr>
          <p:cNvSpPr>
            <a:spLocks noGrp="1"/>
          </p:cNvSpPr>
          <p:nvPr>
            <p:ph type="dt" sz="half" idx="10"/>
          </p:nvPr>
        </p:nvSpPr>
        <p:spPr/>
        <p:txBody>
          <a:bodyPr/>
          <a:lstStyle/>
          <a:p>
            <a:fld id="{438DCF2F-BE47-474E-BC53-AF06CFD82A09}" type="datetime1">
              <a:rPr lang="da-DK" smtClean="0"/>
              <a:t>09-12-2024</a:t>
            </a:fld>
            <a:endParaRPr lang="da-DK"/>
          </a:p>
        </p:txBody>
      </p:sp>
      <p:sp>
        <p:nvSpPr>
          <p:cNvPr id="6" name="Footer Placeholder 5">
            <a:extLst>
              <a:ext uri="{FF2B5EF4-FFF2-40B4-BE49-F238E27FC236}">
                <a16:creationId xmlns:a16="http://schemas.microsoft.com/office/drawing/2014/main" id="{731357A6-D870-49D1-B1E9-95D37B36CA3E}"/>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942B25CC-75FC-4D66-8F00-654196681D53}"/>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208690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29932-12C0-4829-99C0-018A97D90CAD}"/>
              </a:ext>
            </a:extLst>
          </p:cNvPr>
          <p:cNvSpPr>
            <a:spLocks noGrp="1"/>
          </p:cNvSpPr>
          <p:nvPr>
            <p:ph type="title"/>
          </p:nvPr>
        </p:nvSpPr>
        <p:spPr>
          <a:xfrm>
            <a:off x="839788" y="365125"/>
            <a:ext cx="10515600" cy="1325563"/>
          </a:xfrm>
        </p:spPr>
        <p:txBody>
          <a:bodyPr/>
          <a:lstStyle/>
          <a:p>
            <a:r>
              <a:rPr lang="en-US"/>
              <a:t>Click to edit Master title style</a:t>
            </a:r>
            <a:endParaRPr lang="da-DK"/>
          </a:p>
        </p:txBody>
      </p:sp>
      <p:sp>
        <p:nvSpPr>
          <p:cNvPr id="3" name="Text Placeholder 2">
            <a:extLst>
              <a:ext uri="{FF2B5EF4-FFF2-40B4-BE49-F238E27FC236}">
                <a16:creationId xmlns:a16="http://schemas.microsoft.com/office/drawing/2014/main" id="{31901DC7-5C01-4BDA-892C-0C6071A0CC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4E4BB3-260B-456A-A08C-944E29E9CC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a:extLst>
              <a:ext uri="{FF2B5EF4-FFF2-40B4-BE49-F238E27FC236}">
                <a16:creationId xmlns:a16="http://schemas.microsoft.com/office/drawing/2014/main" id="{545D27A5-D179-464E-B92F-91DF83D0B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9EFDD-22A0-420B-96AC-B66AF9EFE3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a:extLst>
              <a:ext uri="{FF2B5EF4-FFF2-40B4-BE49-F238E27FC236}">
                <a16:creationId xmlns:a16="http://schemas.microsoft.com/office/drawing/2014/main" id="{63D1B087-CD94-4475-B6E6-2CCE048A7671}"/>
              </a:ext>
            </a:extLst>
          </p:cNvPr>
          <p:cNvSpPr>
            <a:spLocks noGrp="1"/>
          </p:cNvSpPr>
          <p:nvPr>
            <p:ph type="dt" sz="half" idx="10"/>
          </p:nvPr>
        </p:nvSpPr>
        <p:spPr/>
        <p:txBody>
          <a:bodyPr/>
          <a:lstStyle/>
          <a:p>
            <a:fld id="{17B72183-3B71-48A3-9A3C-C20B1B9EFCE0}" type="datetime1">
              <a:rPr lang="da-DK" smtClean="0"/>
              <a:t>09-12-2024</a:t>
            </a:fld>
            <a:endParaRPr lang="da-DK"/>
          </a:p>
        </p:txBody>
      </p:sp>
      <p:sp>
        <p:nvSpPr>
          <p:cNvPr id="8" name="Footer Placeholder 7">
            <a:extLst>
              <a:ext uri="{FF2B5EF4-FFF2-40B4-BE49-F238E27FC236}">
                <a16:creationId xmlns:a16="http://schemas.microsoft.com/office/drawing/2014/main" id="{C9DD44B0-7695-44E1-A2B0-9F119171D53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CF3973B4-7D5A-4CE7-9905-4729C733DE05}"/>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279255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1FCC1-0186-433E-B8EA-296DCA93910D}"/>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BDA36751-F319-48C0-83DB-24596EA01D6C}"/>
              </a:ext>
            </a:extLst>
          </p:cNvPr>
          <p:cNvSpPr>
            <a:spLocks noGrp="1"/>
          </p:cNvSpPr>
          <p:nvPr>
            <p:ph type="dt" sz="half" idx="10"/>
          </p:nvPr>
        </p:nvSpPr>
        <p:spPr/>
        <p:txBody>
          <a:bodyPr/>
          <a:lstStyle/>
          <a:p>
            <a:fld id="{A60F06C3-ADB1-43C5-BB48-7C9D16001D62}" type="datetime1">
              <a:rPr lang="da-DK" smtClean="0"/>
              <a:t>09-12-2024</a:t>
            </a:fld>
            <a:endParaRPr lang="da-DK"/>
          </a:p>
        </p:txBody>
      </p:sp>
      <p:sp>
        <p:nvSpPr>
          <p:cNvPr id="4" name="Footer Placeholder 3">
            <a:extLst>
              <a:ext uri="{FF2B5EF4-FFF2-40B4-BE49-F238E27FC236}">
                <a16:creationId xmlns:a16="http://schemas.microsoft.com/office/drawing/2014/main" id="{3095D966-299A-48AF-81D3-D99C1204A216}"/>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3BDCEC29-9E93-4A61-B7AF-2D7B0F6E5C65}"/>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3640672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C75B4-E437-45A8-9364-A5630748F9BE}"/>
              </a:ext>
            </a:extLst>
          </p:cNvPr>
          <p:cNvSpPr>
            <a:spLocks noGrp="1"/>
          </p:cNvSpPr>
          <p:nvPr>
            <p:ph type="dt" sz="half" idx="10"/>
          </p:nvPr>
        </p:nvSpPr>
        <p:spPr/>
        <p:txBody>
          <a:bodyPr/>
          <a:lstStyle/>
          <a:p>
            <a:fld id="{7369908C-7A10-45CB-A7AC-CA2E70DB5C75}" type="datetime1">
              <a:rPr lang="da-DK" smtClean="0"/>
              <a:t>09-12-2024</a:t>
            </a:fld>
            <a:endParaRPr lang="da-DK"/>
          </a:p>
        </p:txBody>
      </p:sp>
      <p:sp>
        <p:nvSpPr>
          <p:cNvPr id="3" name="Footer Placeholder 2">
            <a:extLst>
              <a:ext uri="{FF2B5EF4-FFF2-40B4-BE49-F238E27FC236}">
                <a16:creationId xmlns:a16="http://schemas.microsoft.com/office/drawing/2014/main" id="{86ECAD5D-E89C-492C-8A84-F97902480760}"/>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AB752B10-CE95-4F20-8409-62FC4BEAB7C0}"/>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327393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C9E2-AA7D-42C0-A38C-0ED73B12FE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FABB7E69-42E1-4861-B375-61B0E8B5C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a:extLst>
              <a:ext uri="{FF2B5EF4-FFF2-40B4-BE49-F238E27FC236}">
                <a16:creationId xmlns:a16="http://schemas.microsoft.com/office/drawing/2014/main" id="{4B3D42BB-7110-4502-8DF8-7B0B1272A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5A9FC6-7607-4DC7-A4E0-9784A55CAFC6}"/>
              </a:ext>
            </a:extLst>
          </p:cNvPr>
          <p:cNvSpPr>
            <a:spLocks noGrp="1"/>
          </p:cNvSpPr>
          <p:nvPr>
            <p:ph type="dt" sz="half" idx="10"/>
          </p:nvPr>
        </p:nvSpPr>
        <p:spPr/>
        <p:txBody>
          <a:bodyPr/>
          <a:lstStyle/>
          <a:p>
            <a:fld id="{F19556AA-401C-414D-8203-37E31DB69829}" type="datetime1">
              <a:rPr lang="da-DK" smtClean="0"/>
              <a:t>09-12-2024</a:t>
            </a:fld>
            <a:endParaRPr lang="da-DK"/>
          </a:p>
        </p:txBody>
      </p:sp>
      <p:sp>
        <p:nvSpPr>
          <p:cNvPr id="6" name="Footer Placeholder 5">
            <a:extLst>
              <a:ext uri="{FF2B5EF4-FFF2-40B4-BE49-F238E27FC236}">
                <a16:creationId xmlns:a16="http://schemas.microsoft.com/office/drawing/2014/main" id="{615E896C-AE6F-4CB8-B127-EB19D8F9F7C9}"/>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99EDB495-DB28-46DF-9681-42A8745CDCDF}"/>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1195127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EEF8-FBC0-4E3C-B221-D0F952E74A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a:extLst>
              <a:ext uri="{FF2B5EF4-FFF2-40B4-BE49-F238E27FC236}">
                <a16:creationId xmlns:a16="http://schemas.microsoft.com/office/drawing/2014/main" id="{2FCE998E-4629-4FCC-8307-22F7CAAD4A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8D4BA25A-4642-4C25-94F4-04C6D20DF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3E81F8-0811-4D8B-A6AA-8C0E39081D07}"/>
              </a:ext>
            </a:extLst>
          </p:cNvPr>
          <p:cNvSpPr>
            <a:spLocks noGrp="1"/>
          </p:cNvSpPr>
          <p:nvPr>
            <p:ph type="dt" sz="half" idx="10"/>
          </p:nvPr>
        </p:nvSpPr>
        <p:spPr/>
        <p:txBody>
          <a:bodyPr/>
          <a:lstStyle/>
          <a:p>
            <a:fld id="{DE5AC757-3EC9-4E4E-A470-C59FFF66AA3D}" type="datetime1">
              <a:rPr lang="da-DK" smtClean="0"/>
              <a:t>09-12-2024</a:t>
            </a:fld>
            <a:endParaRPr lang="da-DK"/>
          </a:p>
        </p:txBody>
      </p:sp>
      <p:sp>
        <p:nvSpPr>
          <p:cNvPr id="6" name="Footer Placeholder 5">
            <a:extLst>
              <a:ext uri="{FF2B5EF4-FFF2-40B4-BE49-F238E27FC236}">
                <a16:creationId xmlns:a16="http://schemas.microsoft.com/office/drawing/2014/main" id="{4C6863AC-088D-4F93-A47D-7DA339BA89BD}"/>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55E8DECF-73B8-4CDB-A4A1-63731844525A}"/>
              </a:ext>
            </a:extLst>
          </p:cNvPr>
          <p:cNvSpPr>
            <a:spLocks noGrp="1"/>
          </p:cNvSpPr>
          <p:nvPr>
            <p:ph type="sldNum" sz="quarter" idx="12"/>
          </p:nvPr>
        </p:nvSpPr>
        <p:spPr/>
        <p:txBody>
          <a:bodyPr/>
          <a:lstStyle/>
          <a:p>
            <a:fld id="{128F35C3-DB96-4BD5-9078-D908B8223F4F}" type="slidenum">
              <a:rPr lang="da-DK" smtClean="0"/>
              <a:t>‹nr.›</a:t>
            </a:fld>
            <a:endParaRPr lang="da-DK"/>
          </a:p>
        </p:txBody>
      </p:sp>
    </p:spTree>
    <p:extLst>
      <p:ext uri="{BB962C8B-B14F-4D97-AF65-F5344CB8AC3E}">
        <p14:creationId xmlns:p14="http://schemas.microsoft.com/office/powerpoint/2010/main" val="660584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FA66DA-3576-49AF-9C23-88B5D2A0C4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a:extLst>
              <a:ext uri="{FF2B5EF4-FFF2-40B4-BE49-F238E27FC236}">
                <a16:creationId xmlns:a16="http://schemas.microsoft.com/office/drawing/2014/main" id="{315DB3A1-1DEC-4BDD-A320-330180D08C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18BE69A6-199B-4A4F-A861-48638AA79E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F17DA-EEAF-426F-89C5-B6568AFAD702}" type="datetime1">
              <a:rPr lang="da-DK" smtClean="0"/>
              <a:t>09-12-2024</a:t>
            </a:fld>
            <a:endParaRPr lang="da-DK"/>
          </a:p>
        </p:txBody>
      </p:sp>
      <p:sp>
        <p:nvSpPr>
          <p:cNvPr id="5" name="Footer Placeholder 4">
            <a:extLst>
              <a:ext uri="{FF2B5EF4-FFF2-40B4-BE49-F238E27FC236}">
                <a16:creationId xmlns:a16="http://schemas.microsoft.com/office/drawing/2014/main" id="{8FE53654-A793-4C24-B168-3243D5E96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E834A94D-B7B2-4D5E-8253-0D824FE99D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F35C3-DB96-4BD5-9078-D908B8223F4F}" type="slidenum">
              <a:rPr lang="da-DK" smtClean="0"/>
              <a:t>‹nr.›</a:t>
            </a:fld>
            <a:endParaRPr lang="da-DK"/>
          </a:p>
        </p:txBody>
      </p:sp>
    </p:spTree>
    <p:extLst>
      <p:ext uri="{BB962C8B-B14F-4D97-AF65-F5344CB8AC3E}">
        <p14:creationId xmlns:p14="http://schemas.microsoft.com/office/powerpoint/2010/main" val="4251136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customXml" Target="../ink/ink1.xml"/><Relationship Id="rId4" Type="http://schemas.openxmlformats.org/officeDocument/2006/relationships/image" Target="../media/image26.sv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dkbsbookon.dk/emailOffers/8e770a95-bfd4-acf6-089e-cdc4c848d030"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www.dkbs.dk/" TargetMode="External"/><Relationship Id="rId7" Type="http://schemas.openxmlformats.org/officeDocument/2006/relationships/image" Target="../media/image12.jpeg"/><Relationship Id="rId2" Type="http://schemas.openxmlformats.org/officeDocument/2006/relationships/hyperlink" Target="https://partner.dkbs.dk/wp-content/uploads/2022/11/Hvorfor-henvise-plakat.png"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6.png"/><Relationship Id="rId4" Type="http://schemas.openxmlformats.org/officeDocument/2006/relationships/hyperlink" Target="http://www.partner.dkbs.d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Ditte@dkbs.d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7181FFEF-0778-8963-14A7-EA8325E723B8}"/>
              </a:ext>
            </a:extLst>
          </p:cNvPr>
          <p:cNvPicPr>
            <a:picLocks noChangeAspect="1"/>
          </p:cNvPicPr>
          <p:nvPr/>
        </p:nvPicPr>
        <p:blipFill>
          <a:blip r:embed="rId2"/>
          <a:stretch>
            <a:fillRect/>
          </a:stretch>
        </p:blipFill>
        <p:spPr>
          <a:xfrm>
            <a:off x="0" y="0"/>
            <a:ext cx="12254778" cy="6858000"/>
          </a:xfrm>
          <a:prstGeom prst="rect">
            <a:avLst/>
          </a:prstGeom>
          <a:blipFill>
            <a:blip r:embed="rId3">
              <a:alphaModFix amt="50000"/>
            </a:blip>
            <a:stretch>
              <a:fillRect/>
            </a:stretch>
          </a:blipFill>
        </p:spPr>
      </p:pic>
      <p:sp>
        <p:nvSpPr>
          <p:cNvPr id="3" name="Subtitle 2">
            <a:extLst>
              <a:ext uri="{FF2B5EF4-FFF2-40B4-BE49-F238E27FC236}">
                <a16:creationId xmlns:a16="http://schemas.microsoft.com/office/drawing/2014/main" id="{05CB047E-544D-46A7-9D75-F130F4663007}"/>
              </a:ext>
            </a:extLst>
          </p:cNvPr>
          <p:cNvSpPr>
            <a:spLocks noGrp="1"/>
          </p:cNvSpPr>
          <p:nvPr>
            <p:ph type="subTitle" idx="1"/>
          </p:nvPr>
        </p:nvSpPr>
        <p:spPr>
          <a:xfrm>
            <a:off x="240069" y="5023421"/>
            <a:ext cx="11913326" cy="1443367"/>
          </a:xfrm>
        </p:spPr>
        <p:txBody>
          <a:bodyPr>
            <a:normAutofit/>
          </a:bodyPr>
          <a:lstStyle/>
          <a:p>
            <a:r>
              <a:rPr lang="da-DK" sz="3600" b="1" dirty="0">
                <a:solidFill>
                  <a:srgbClr val="1E2256"/>
                </a:solidFill>
                <a:latin typeface="Arial" panose="020B0604020202020204" pitchFamily="34" charset="0"/>
                <a:cs typeface="Arial" panose="020B0604020202020204" pitchFamily="34" charset="0"/>
              </a:rPr>
              <a:t>FOR NYE PARTNERMEDARBEJDERE</a:t>
            </a:r>
          </a:p>
          <a:p>
            <a:r>
              <a:rPr lang="da-DK" sz="3600" b="1" dirty="0">
                <a:solidFill>
                  <a:srgbClr val="1E2256"/>
                </a:solidFill>
                <a:latin typeface="Arial" panose="020B0604020202020204" pitchFamily="34" charset="0"/>
                <a:cs typeface="Arial" panose="020B0604020202020204" pitchFamily="34" charset="0"/>
              </a:rPr>
              <a:t>I DANSKE KONFERENCECENTRE</a:t>
            </a:r>
          </a:p>
        </p:txBody>
      </p:sp>
      <p:pic>
        <p:nvPicPr>
          <p:cNvPr id="5" name="Billede 4" descr="Et billede, der indeholder tekst, Font/skrifttype, Grafik, håndskrift&#10;&#10;Automatisk genereret beskrivelse">
            <a:extLst>
              <a:ext uri="{FF2B5EF4-FFF2-40B4-BE49-F238E27FC236}">
                <a16:creationId xmlns:a16="http://schemas.microsoft.com/office/drawing/2014/main" id="{B0362018-AFBB-E6D0-95E5-C1F5BF3C75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064" y="747499"/>
            <a:ext cx="7614345" cy="4170150"/>
          </a:xfrm>
          <a:prstGeom prst="rect">
            <a:avLst/>
          </a:prstGeom>
        </p:spPr>
      </p:pic>
      <p:pic>
        <p:nvPicPr>
          <p:cNvPr id="6" name="Content Placeholder 7" descr="A picture containing logo&#10;&#10;Description automatically generated">
            <a:extLst>
              <a:ext uri="{FF2B5EF4-FFF2-40B4-BE49-F238E27FC236}">
                <a16:creationId xmlns:a16="http://schemas.microsoft.com/office/drawing/2014/main" id="{35454D40-6EF6-4E67-B3BE-51B86EA148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231" y="297927"/>
            <a:ext cx="3281556" cy="899145"/>
          </a:xfrm>
          <a:prstGeom prst="rect">
            <a:avLst/>
          </a:prstGeom>
        </p:spPr>
      </p:pic>
    </p:spTree>
    <p:extLst>
      <p:ext uri="{BB962C8B-B14F-4D97-AF65-F5344CB8AC3E}">
        <p14:creationId xmlns:p14="http://schemas.microsoft.com/office/powerpoint/2010/main" val="272993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lede 18">
            <a:extLst>
              <a:ext uri="{FF2B5EF4-FFF2-40B4-BE49-F238E27FC236}">
                <a16:creationId xmlns:a16="http://schemas.microsoft.com/office/drawing/2014/main" id="{A848A2E2-B073-FF40-2585-F7F461849ECF}"/>
              </a:ext>
            </a:extLst>
          </p:cNvPr>
          <p:cNvPicPr>
            <a:picLocks noChangeAspect="1"/>
          </p:cNvPicPr>
          <p:nvPr/>
        </p:nvPicPr>
        <p:blipFill>
          <a:blip r:embed="rId2"/>
          <a:stretch>
            <a:fillRect/>
          </a:stretch>
        </p:blipFill>
        <p:spPr>
          <a:xfrm>
            <a:off x="217713" y="1010041"/>
            <a:ext cx="11704321" cy="495912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Date Placeholder 3">
            <a:extLst>
              <a:ext uri="{FF2B5EF4-FFF2-40B4-BE49-F238E27FC236}">
                <a16:creationId xmlns:a16="http://schemas.microsoft.com/office/drawing/2014/main" id="{1257B89A-BC25-48B9-85D2-9ED9364D32AE}"/>
              </a:ext>
            </a:extLst>
          </p:cNvPr>
          <p:cNvSpPr>
            <a:spLocks noGrp="1"/>
          </p:cNvSpPr>
          <p:nvPr>
            <p:ph type="dt" sz="half" idx="10"/>
          </p:nvPr>
        </p:nvSpPr>
        <p:spPr/>
        <p:txBody>
          <a:bodyPr/>
          <a:lstStyle/>
          <a:p>
            <a:fld id="{6A20AD1F-9205-4895-A610-F157C0E428F9}" type="datetime1">
              <a:rPr lang="da-DK" smtClean="0"/>
              <a:pPr/>
              <a:t>09-12-2024</a:t>
            </a:fld>
            <a:endParaRPr lang="da-DK"/>
          </a:p>
        </p:txBody>
      </p:sp>
      <p:pic>
        <p:nvPicPr>
          <p:cNvPr id="16" name="Content Placeholder 15">
            <a:extLst>
              <a:ext uri="{FF2B5EF4-FFF2-40B4-BE49-F238E27FC236}">
                <a16:creationId xmlns:a16="http://schemas.microsoft.com/office/drawing/2014/main" id="{4D79181E-1350-4629-B85D-95489CEBC1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3984" y="6404099"/>
            <a:ext cx="3154116" cy="258638"/>
          </a:xfrm>
        </p:spPr>
      </p:pic>
      <p:sp>
        <p:nvSpPr>
          <p:cNvPr id="18" name="Slide Number Placeholder 17">
            <a:extLst>
              <a:ext uri="{FF2B5EF4-FFF2-40B4-BE49-F238E27FC236}">
                <a16:creationId xmlns:a16="http://schemas.microsoft.com/office/drawing/2014/main" id="{D89B1787-B71C-4C30-B6C8-84D7A00CC306}"/>
              </a:ext>
            </a:extLst>
          </p:cNvPr>
          <p:cNvSpPr>
            <a:spLocks noGrp="1"/>
          </p:cNvSpPr>
          <p:nvPr>
            <p:ph type="sldNum" sz="quarter" idx="12"/>
          </p:nvPr>
        </p:nvSpPr>
        <p:spPr/>
        <p:txBody>
          <a:bodyPr/>
          <a:lstStyle/>
          <a:p>
            <a:pPr algn="l"/>
            <a:fld id="{128F35C3-DB96-4BD5-9078-D908B8223F4F}" type="slidenum">
              <a:rPr lang="da-DK" smtClean="0"/>
              <a:pPr algn="l"/>
              <a:t>10</a:t>
            </a:fld>
            <a:endParaRPr lang="da-DK"/>
          </a:p>
        </p:txBody>
      </p:sp>
      <p:sp>
        <p:nvSpPr>
          <p:cNvPr id="21" name="TextBox 20">
            <a:extLst>
              <a:ext uri="{FF2B5EF4-FFF2-40B4-BE49-F238E27FC236}">
                <a16:creationId xmlns:a16="http://schemas.microsoft.com/office/drawing/2014/main" id="{AD6C945C-433D-4D6D-94FB-783D07E0D05E}"/>
              </a:ext>
            </a:extLst>
          </p:cNvPr>
          <p:cNvSpPr txBox="1"/>
          <p:nvPr/>
        </p:nvSpPr>
        <p:spPr>
          <a:xfrm>
            <a:off x="8065578" y="2084557"/>
            <a:ext cx="3264901" cy="2062103"/>
          </a:xfrm>
          <a:prstGeom prst="rect">
            <a:avLst/>
          </a:prstGeom>
          <a:solidFill>
            <a:srgbClr val="FCB74C"/>
          </a:solidFill>
        </p:spPr>
        <p:txBody>
          <a:bodyPr wrap="square" rtlCol="0">
            <a:spAutoFit/>
          </a:bodyPr>
          <a:lstStyle/>
          <a:p>
            <a:pPr algn="ctr"/>
            <a:r>
              <a:rPr lang="da-DK" sz="1600" b="1" dirty="0">
                <a:solidFill>
                  <a:srgbClr val="1E2256"/>
                </a:solidFill>
              </a:rPr>
              <a:t>Bookon Dashboard Gennemgang</a:t>
            </a:r>
          </a:p>
          <a:p>
            <a:r>
              <a:rPr lang="da-DK" sz="1400" dirty="0">
                <a:solidFill>
                  <a:srgbClr val="1E2256"/>
                </a:solidFill>
              </a:rPr>
              <a:t>Kan I få mere værdi ud af jeres partnerskab?</a:t>
            </a:r>
          </a:p>
          <a:p>
            <a:endParaRPr lang="da-DK" sz="1400" dirty="0">
              <a:solidFill>
                <a:srgbClr val="1E2256"/>
              </a:solidFill>
            </a:endParaRPr>
          </a:p>
          <a:p>
            <a:r>
              <a:rPr lang="da-DK" sz="1400" dirty="0">
                <a:solidFill>
                  <a:srgbClr val="1E2256"/>
                </a:solidFill>
              </a:rPr>
              <a:t>Vi kigger på:</a:t>
            </a:r>
          </a:p>
          <a:p>
            <a:pPr marL="342900" indent="-342900">
              <a:buAutoNum type="arabicPeriod"/>
            </a:pPr>
            <a:r>
              <a:rPr lang="da-DK" sz="1400" dirty="0" err="1">
                <a:solidFill>
                  <a:srgbClr val="1E2256"/>
                </a:solidFill>
              </a:rPr>
              <a:t>Svartider</a:t>
            </a:r>
            <a:endParaRPr lang="da-DK" sz="1400" dirty="0">
              <a:solidFill>
                <a:srgbClr val="1E2256"/>
              </a:solidFill>
            </a:endParaRPr>
          </a:p>
          <a:p>
            <a:pPr marL="342900" indent="-342900">
              <a:buAutoNum type="arabicPeriod"/>
            </a:pPr>
            <a:r>
              <a:rPr lang="da-DK" sz="1400" dirty="0">
                <a:solidFill>
                  <a:srgbClr val="1E2256"/>
                </a:solidFill>
              </a:rPr>
              <a:t>Placeringer/ konverteringer</a:t>
            </a:r>
          </a:p>
          <a:p>
            <a:pPr marL="342900" indent="-342900">
              <a:buAutoNum type="arabicPeriod"/>
            </a:pPr>
            <a:r>
              <a:rPr lang="da-DK" sz="1400" dirty="0">
                <a:solidFill>
                  <a:srgbClr val="1E2256"/>
                </a:solidFill>
              </a:rPr>
              <a:t>Henvisninger – antal &amp; kickback</a:t>
            </a:r>
          </a:p>
          <a:p>
            <a:pPr marL="342900" indent="-342900">
              <a:buAutoNum type="arabicPeriod"/>
            </a:pPr>
            <a:r>
              <a:rPr lang="da-DK" sz="1400" dirty="0">
                <a:solidFill>
                  <a:srgbClr val="1E2256"/>
                </a:solidFill>
              </a:rPr>
              <a:t>Web-profil</a:t>
            </a:r>
          </a:p>
        </p:txBody>
      </p:sp>
      <p:sp>
        <p:nvSpPr>
          <p:cNvPr id="24" name="Oval 23">
            <a:extLst>
              <a:ext uri="{FF2B5EF4-FFF2-40B4-BE49-F238E27FC236}">
                <a16:creationId xmlns:a16="http://schemas.microsoft.com/office/drawing/2014/main" id="{90702360-7FB6-4E54-8512-ADFD936E8256}"/>
              </a:ext>
            </a:extLst>
          </p:cNvPr>
          <p:cNvSpPr/>
          <p:nvPr/>
        </p:nvSpPr>
        <p:spPr>
          <a:xfrm>
            <a:off x="4480107" y="4490418"/>
            <a:ext cx="1358655" cy="885825"/>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endParaRPr lang="da-DK" b="1">
              <a:ln w="22225">
                <a:solidFill>
                  <a:schemeClr val="accent2"/>
                </a:solidFill>
                <a:prstDash val="solid"/>
              </a:ln>
              <a:solidFill>
                <a:schemeClr val="accent2">
                  <a:lumMod val="40000"/>
                  <a:lumOff val="60000"/>
                </a:schemeClr>
              </a:solidFill>
            </a:endParaRPr>
          </a:p>
        </p:txBody>
      </p:sp>
      <p:sp>
        <p:nvSpPr>
          <p:cNvPr id="25" name="Oval 24">
            <a:extLst>
              <a:ext uri="{FF2B5EF4-FFF2-40B4-BE49-F238E27FC236}">
                <a16:creationId xmlns:a16="http://schemas.microsoft.com/office/drawing/2014/main" id="{8FAAC297-FF0A-4253-99C3-58B43AED26AE}"/>
              </a:ext>
            </a:extLst>
          </p:cNvPr>
          <p:cNvSpPr/>
          <p:nvPr/>
        </p:nvSpPr>
        <p:spPr>
          <a:xfrm>
            <a:off x="6244841" y="4481714"/>
            <a:ext cx="1290639" cy="885825"/>
          </a:xfrm>
          <a:prstGeom prst="ellipse">
            <a:avLst/>
          </a:prstGeom>
          <a:solidFill>
            <a:schemeClr val="lt1">
              <a:alpha val="0"/>
            </a:schemeClr>
          </a:solid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endParaRPr lang="da-DK" b="1">
              <a:ln w="22225">
                <a:solidFill>
                  <a:schemeClr val="accent2"/>
                </a:solidFill>
                <a:prstDash val="solid"/>
              </a:ln>
              <a:solidFill>
                <a:schemeClr val="accent2">
                  <a:lumMod val="40000"/>
                  <a:lumOff val="60000"/>
                </a:schemeClr>
              </a:solidFill>
            </a:endParaRPr>
          </a:p>
        </p:txBody>
      </p:sp>
      <p:cxnSp>
        <p:nvCxnSpPr>
          <p:cNvPr id="29" name="Straight Connector 28">
            <a:extLst>
              <a:ext uri="{FF2B5EF4-FFF2-40B4-BE49-F238E27FC236}">
                <a16:creationId xmlns:a16="http://schemas.microsoft.com/office/drawing/2014/main" id="{1996061B-0F3F-4A9F-A6E1-064E7E08AEA1}"/>
              </a:ext>
            </a:extLst>
          </p:cNvPr>
          <p:cNvCxnSpPr>
            <a:cxnSpLocks/>
          </p:cNvCxnSpPr>
          <p:nvPr/>
        </p:nvCxnSpPr>
        <p:spPr>
          <a:xfrm flipV="1">
            <a:off x="0" y="819150"/>
            <a:ext cx="12192000" cy="2"/>
          </a:xfrm>
          <a:prstGeom prst="line">
            <a:avLst/>
          </a:prstGeom>
          <a:ln w="38100">
            <a:solidFill>
              <a:srgbClr val="EB6100"/>
            </a:solidFill>
          </a:ln>
        </p:spPr>
        <p:style>
          <a:lnRef idx="1">
            <a:schemeClr val="accent1"/>
          </a:lnRef>
          <a:fillRef idx="0">
            <a:schemeClr val="accent1"/>
          </a:fillRef>
          <a:effectRef idx="0">
            <a:schemeClr val="accent1"/>
          </a:effectRef>
          <a:fontRef idx="minor">
            <a:schemeClr val="tx1"/>
          </a:fontRef>
        </p:style>
      </p:cxnSp>
      <p:sp>
        <p:nvSpPr>
          <p:cNvPr id="7" name="Speech Bubble: Rectangle 6">
            <a:extLst>
              <a:ext uri="{FF2B5EF4-FFF2-40B4-BE49-F238E27FC236}">
                <a16:creationId xmlns:a16="http://schemas.microsoft.com/office/drawing/2014/main" id="{1E47A431-5AAA-9D7B-C831-DF4A73116204}"/>
              </a:ext>
            </a:extLst>
          </p:cNvPr>
          <p:cNvSpPr/>
          <p:nvPr/>
        </p:nvSpPr>
        <p:spPr>
          <a:xfrm>
            <a:off x="4247414" y="924078"/>
            <a:ext cx="1882219" cy="751379"/>
          </a:xfrm>
          <a:prstGeom prst="wedgeRectCallout">
            <a:avLst>
              <a:gd name="adj1" fmla="val -2466"/>
              <a:gd name="adj2" fmla="val 99010"/>
            </a:avLst>
          </a:prstGeom>
          <a:solidFill>
            <a:schemeClr val="bg1"/>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a:solidFill>
                  <a:schemeClr val="accent1">
                    <a:lumMod val="50000"/>
                  </a:schemeClr>
                </a:solidFill>
                <a:latin typeface="Arial" panose="020B0604020202020204" pitchFamily="34" charset="0"/>
                <a:cs typeface="Arial" panose="020B0604020202020204" pitchFamily="34" charset="0"/>
              </a:rPr>
              <a:t>Linker til Guides &amp; Manualer på Partnerbloggen</a:t>
            </a:r>
          </a:p>
        </p:txBody>
      </p:sp>
      <p:sp>
        <p:nvSpPr>
          <p:cNvPr id="8" name="Speech Bubble: Rectangle 7">
            <a:extLst>
              <a:ext uri="{FF2B5EF4-FFF2-40B4-BE49-F238E27FC236}">
                <a16:creationId xmlns:a16="http://schemas.microsoft.com/office/drawing/2014/main" id="{5071278E-3276-BA47-0679-096830D566C1}"/>
              </a:ext>
            </a:extLst>
          </p:cNvPr>
          <p:cNvSpPr/>
          <p:nvPr/>
        </p:nvSpPr>
        <p:spPr>
          <a:xfrm>
            <a:off x="6229094" y="924078"/>
            <a:ext cx="1882219" cy="751375"/>
          </a:xfrm>
          <a:prstGeom prst="wedgeRectCallout">
            <a:avLst>
              <a:gd name="adj1" fmla="val -35385"/>
              <a:gd name="adj2" fmla="val 92738"/>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a:solidFill>
                  <a:schemeClr val="accent1">
                    <a:lumMod val="50000"/>
                  </a:schemeClr>
                </a:solidFill>
                <a:latin typeface="Arial" panose="020B0604020202020204" pitchFamily="34" charset="0"/>
                <a:cs typeface="Arial" panose="020B0604020202020204" pitchFamily="34" charset="0"/>
              </a:rPr>
              <a:t>Linker til forsiden af Partnerbloggen</a:t>
            </a:r>
          </a:p>
          <a:p>
            <a:r>
              <a:rPr lang="da-DK" sz="1100">
                <a:solidFill>
                  <a:schemeClr val="accent1">
                    <a:lumMod val="50000"/>
                  </a:schemeClr>
                </a:solidFill>
                <a:latin typeface="Arial" panose="020B0604020202020204" pitchFamily="34" charset="0"/>
                <a:cs typeface="Arial" panose="020B0604020202020204" pitchFamily="34" charset="0"/>
              </a:rPr>
              <a:t>(Events, info, marketing...)</a:t>
            </a:r>
          </a:p>
        </p:txBody>
      </p:sp>
      <p:sp>
        <p:nvSpPr>
          <p:cNvPr id="10" name="Speech Bubble: Rectangle 9">
            <a:extLst>
              <a:ext uri="{FF2B5EF4-FFF2-40B4-BE49-F238E27FC236}">
                <a16:creationId xmlns:a16="http://schemas.microsoft.com/office/drawing/2014/main" id="{3C42D207-2126-A2C2-281F-146C17FCE7FC}"/>
              </a:ext>
            </a:extLst>
          </p:cNvPr>
          <p:cNvSpPr/>
          <p:nvPr/>
        </p:nvSpPr>
        <p:spPr>
          <a:xfrm>
            <a:off x="2123707" y="928579"/>
            <a:ext cx="1882219" cy="751380"/>
          </a:xfrm>
          <a:prstGeom prst="wedgeRectCallout">
            <a:avLst>
              <a:gd name="adj1" fmla="val -4306"/>
              <a:gd name="adj2" fmla="val 79613"/>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200" dirty="0">
              <a:solidFill>
                <a:schemeClr val="accent1">
                  <a:lumMod val="50000"/>
                </a:schemeClr>
              </a:solidFill>
            </a:endParaRPr>
          </a:p>
          <a:p>
            <a:r>
              <a:rPr lang="da-DK" sz="1100" dirty="0">
                <a:solidFill>
                  <a:schemeClr val="accent1">
                    <a:lumMod val="50000"/>
                  </a:schemeClr>
                </a:solidFill>
                <a:latin typeface="Arial" panose="020B0604020202020204" pitchFamily="34" charset="0"/>
                <a:cs typeface="Arial" panose="020B0604020202020204" pitchFamily="34" charset="0"/>
              </a:rPr>
              <a:t>Her kan I oprette henvisninger direkte, mens I har kunden i telefonen</a:t>
            </a:r>
          </a:p>
          <a:p>
            <a:endParaRPr lang="da-DK" sz="1200" dirty="0">
              <a:solidFill>
                <a:schemeClr val="accent1">
                  <a:lumMod val="50000"/>
                </a:schemeClr>
              </a:solidFill>
            </a:endParaRPr>
          </a:p>
        </p:txBody>
      </p:sp>
      <p:sp>
        <p:nvSpPr>
          <p:cNvPr id="14" name="Speech Bubble: Rectangle 7">
            <a:extLst>
              <a:ext uri="{FF2B5EF4-FFF2-40B4-BE49-F238E27FC236}">
                <a16:creationId xmlns:a16="http://schemas.microsoft.com/office/drawing/2014/main" id="{EC0F374F-A36C-7F48-6FC5-A90178FB37B3}"/>
              </a:ext>
            </a:extLst>
          </p:cNvPr>
          <p:cNvSpPr/>
          <p:nvPr/>
        </p:nvSpPr>
        <p:spPr>
          <a:xfrm>
            <a:off x="9805811" y="362650"/>
            <a:ext cx="1882219" cy="751375"/>
          </a:xfrm>
          <a:prstGeom prst="wedgeRectCallout">
            <a:avLst>
              <a:gd name="adj1" fmla="val -35385"/>
              <a:gd name="adj2" fmla="val 92738"/>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a:solidFill>
                  <a:schemeClr val="accent1">
                    <a:lumMod val="50000"/>
                  </a:schemeClr>
                </a:solidFill>
                <a:latin typeface="Arial" panose="020B0604020202020204" pitchFamily="34" charset="0"/>
                <a:cs typeface="Arial" panose="020B0604020202020204" pitchFamily="34" charset="0"/>
              </a:rPr>
              <a:t>I har altid mulighed for at ringe og få en gennemgang af jeres </a:t>
            </a:r>
            <a:r>
              <a:rPr lang="da-DK" sz="1100" err="1">
                <a:solidFill>
                  <a:schemeClr val="accent1">
                    <a:lumMod val="50000"/>
                  </a:schemeClr>
                </a:solidFill>
                <a:latin typeface="Arial" panose="020B0604020202020204" pitchFamily="34" charset="0"/>
                <a:cs typeface="Arial" panose="020B0604020202020204" pitchFamily="34" charset="0"/>
              </a:rPr>
              <a:t>dashboard</a:t>
            </a:r>
            <a:r>
              <a:rPr lang="da-DK" sz="1100">
                <a:solidFill>
                  <a:schemeClr val="accent1">
                    <a:lumMod val="50000"/>
                  </a:schemeClr>
                </a:solidFill>
                <a:latin typeface="Arial" panose="020B0604020202020204" pitchFamily="34" charset="0"/>
                <a:cs typeface="Arial" panose="020B0604020202020204" pitchFamily="34" charset="0"/>
              </a:rPr>
              <a:t>.</a:t>
            </a:r>
          </a:p>
        </p:txBody>
      </p:sp>
      <p:sp>
        <p:nvSpPr>
          <p:cNvPr id="3" name="Oval 23">
            <a:extLst>
              <a:ext uri="{FF2B5EF4-FFF2-40B4-BE49-F238E27FC236}">
                <a16:creationId xmlns:a16="http://schemas.microsoft.com/office/drawing/2014/main" id="{85A0B078-EFB5-9FEB-79B2-E02A38D4B749}"/>
              </a:ext>
            </a:extLst>
          </p:cNvPr>
          <p:cNvSpPr/>
          <p:nvPr/>
        </p:nvSpPr>
        <p:spPr>
          <a:xfrm>
            <a:off x="796288" y="2986087"/>
            <a:ext cx="1358655" cy="885825"/>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endParaRPr lang="da-DK" b="1">
              <a:ln w="22225">
                <a:solidFill>
                  <a:schemeClr val="accent2"/>
                </a:solidFill>
                <a:prstDash val="solid"/>
              </a:ln>
              <a:solidFill>
                <a:schemeClr val="accent2">
                  <a:lumMod val="40000"/>
                  <a:lumOff val="60000"/>
                </a:schemeClr>
              </a:solidFill>
            </a:endParaRPr>
          </a:p>
        </p:txBody>
      </p:sp>
      <p:sp>
        <p:nvSpPr>
          <p:cNvPr id="6" name="Oval 23">
            <a:extLst>
              <a:ext uri="{FF2B5EF4-FFF2-40B4-BE49-F238E27FC236}">
                <a16:creationId xmlns:a16="http://schemas.microsoft.com/office/drawing/2014/main" id="{B62FEF3C-C1E4-969A-5B87-5E200CD86AFE}"/>
              </a:ext>
            </a:extLst>
          </p:cNvPr>
          <p:cNvSpPr/>
          <p:nvPr/>
        </p:nvSpPr>
        <p:spPr>
          <a:xfrm>
            <a:off x="2617020" y="2986087"/>
            <a:ext cx="1358655" cy="885825"/>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endParaRPr lang="da-DK" b="1">
              <a:ln w="22225">
                <a:solidFill>
                  <a:schemeClr val="accent2"/>
                </a:solidFill>
                <a:prstDash val="solid"/>
              </a:ln>
              <a:solidFill>
                <a:schemeClr val="accent2">
                  <a:lumMod val="40000"/>
                  <a:lumOff val="60000"/>
                </a:schemeClr>
              </a:solidFill>
            </a:endParaRPr>
          </a:p>
        </p:txBody>
      </p:sp>
      <p:sp>
        <p:nvSpPr>
          <p:cNvPr id="9" name="Oval 23">
            <a:extLst>
              <a:ext uri="{FF2B5EF4-FFF2-40B4-BE49-F238E27FC236}">
                <a16:creationId xmlns:a16="http://schemas.microsoft.com/office/drawing/2014/main" id="{1CCC8017-DECB-1132-9EFC-078FC8C20ED9}"/>
              </a:ext>
            </a:extLst>
          </p:cNvPr>
          <p:cNvSpPr/>
          <p:nvPr/>
        </p:nvSpPr>
        <p:spPr>
          <a:xfrm>
            <a:off x="4480107" y="2986085"/>
            <a:ext cx="1358655" cy="885825"/>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endParaRPr lang="da-DK" b="1">
              <a:ln w="22225">
                <a:solidFill>
                  <a:schemeClr val="accent2"/>
                </a:solidFill>
                <a:prstDash val="solid"/>
              </a:ln>
              <a:solidFill>
                <a:schemeClr val="accent2">
                  <a:lumMod val="40000"/>
                  <a:lumOff val="60000"/>
                </a:schemeClr>
              </a:solidFill>
            </a:endParaRPr>
          </a:p>
        </p:txBody>
      </p:sp>
      <p:sp>
        <p:nvSpPr>
          <p:cNvPr id="11" name="Oval 23">
            <a:extLst>
              <a:ext uri="{FF2B5EF4-FFF2-40B4-BE49-F238E27FC236}">
                <a16:creationId xmlns:a16="http://schemas.microsoft.com/office/drawing/2014/main" id="{734A589D-0C25-1006-7EEE-63346F5398BD}"/>
              </a:ext>
            </a:extLst>
          </p:cNvPr>
          <p:cNvSpPr/>
          <p:nvPr/>
        </p:nvSpPr>
        <p:spPr>
          <a:xfrm>
            <a:off x="6254165" y="2977376"/>
            <a:ext cx="1358655" cy="885825"/>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endParaRPr lang="da-DK" b="1">
              <a:ln w="22225">
                <a:solidFill>
                  <a:schemeClr val="accent2"/>
                </a:solidFill>
                <a:prstDash val="solid"/>
              </a:ln>
              <a:solidFill>
                <a:schemeClr val="accent2">
                  <a:lumMod val="40000"/>
                  <a:lumOff val="60000"/>
                </a:schemeClr>
              </a:solidFill>
            </a:endParaRPr>
          </a:p>
        </p:txBody>
      </p:sp>
      <p:sp>
        <p:nvSpPr>
          <p:cNvPr id="12" name="Oval 23">
            <a:extLst>
              <a:ext uri="{FF2B5EF4-FFF2-40B4-BE49-F238E27FC236}">
                <a16:creationId xmlns:a16="http://schemas.microsoft.com/office/drawing/2014/main" id="{0A12D159-6A7E-0975-515B-24A7128F557F}"/>
              </a:ext>
            </a:extLst>
          </p:cNvPr>
          <p:cNvSpPr/>
          <p:nvPr/>
        </p:nvSpPr>
        <p:spPr>
          <a:xfrm>
            <a:off x="765052" y="4508108"/>
            <a:ext cx="1358655" cy="885825"/>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endParaRPr lang="da-DK" b="1">
              <a:ln w="22225">
                <a:solidFill>
                  <a:schemeClr val="accent2"/>
                </a:solidFill>
                <a:prstDash val="solid"/>
              </a:ln>
              <a:solidFill>
                <a:schemeClr val="accent2">
                  <a:lumMod val="40000"/>
                  <a:lumOff val="60000"/>
                </a:schemeClr>
              </a:solidFill>
            </a:endParaRPr>
          </a:p>
        </p:txBody>
      </p:sp>
      <p:sp>
        <p:nvSpPr>
          <p:cNvPr id="13" name="Oval 23">
            <a:extLst>
              <a:ext uri="{FF2B5EF4-FFF2-40B4-BE49-F238E27FC236}">
                <a16:creationId xmlns:a16="http://schemas.microsoft.com/office/drawing/2014/main" id="{7E56C622-EEE6-3826-08D2-64619872DE91}"/>
              </a:ext>
            </a:extLst>
          </p:cNvPr>
          <p:cNvSpPr/>
          <p:nvPr/>
        </p:nvSpPr>
        <p:spPr>
          <a:xfrm>
            <a:off x="2600838" y="4510085"/>
            <a:ext cx="1358655" cy="885825"/>
          </a:xfrm>
          <a:prstGeom prst="ellipse">
            <a:avLst/>
          </a:prstGeom>
          <a:noFill/>
          <a:ln w="5715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endParaRPr lang="da-DK" b="1">
              <a:ln w="22225">
                <a:solidFill>
                  <a:schemeClr val="accent2"/>
                </a:solidFill>
                <a:prstDash val="solid"/>
              </a:ln>
              <a:solidFill>
                <a:schemeClr val="accent2">
                  <a:lumMod val="40000"/>
                  <a:lumOff val="60000"/>
                </a:schemeClr>
              </a:solidFill>
            </a:endParaRPr>
          </a:p>
        </p:txBody>
      </p:sp>
      <p:sp>
        <p:nvSpPr>
          <p:cNvPr id="22" name="Speech Bubble: Rectangle 7">
            <a:extLst>
              <a:ext uri="{FF2B5EF4-FFF2-40B4-BE49-F238E27FC236}">
                <a16:creationId xmlns:a16="http://schemas.microsoft.com/office/drawing/2014/main" id="{F0DF28E7-19E1-AFC5-20AA-F3525EB27C0B}"/>
              </a:ext>
            </a:extLst>
          </p:cNvPr>
          <p:cNvSpPr/>
          <p:nvPr/>
        </p:nvSpPr>
        <p:spPr>
          <a:xfrm>
            <a:off x="9092797" y="5469038"/>
            <a:ext cx="1882219" cy="885826"/>
          </a:xfrm>
          <a:prstGeom prst="wedgeRectCallout">
            <a:avLst>
              <a:gd name="adj1" fmla="val 1629"/>
              <a:gd name="adj2" fmla="val -108931"/>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dirty="0">
                <a:solidFill>
                  <a:schemeClr val="accent1">
                    <a:lumMod val="50000"/>
                  </a:schemeClr>
                </a:solidFill>
                <a:latin typeface="Arial" panose="020B0604020202020204" pitchFamily="34" charset="0"/>
                <a:cs typeface="Arial" panose="020B0604020202020204" pitchFamily="34" charset="0"/>
              </a:rPr>
              <a:t>Disse to forsvinder i 2025</a:t>
            </a:r>
          </a:p>
        </p:txBody>
      </p:sp>
      <p:sp>
        <p:nvSpPr>
          <p:cNvPr id="23" name="Speech Bubble: Rectangle 7">
            <a:extLst>
              <a:ext uri="{FF2B5EF4-FFF2-40B4-BE49-F238E27FC236}">
                <a16:creationId xmlns:a16="http://schemas.microsoft.com/office/drawing/2014/main" id="{D4FBC609-9B73-2513-1443-8B1B3C6BE098}"/>
              </a:ext>
            </a:extLst>
          </p:cNvPr>
          <p:cNvSpPr/>
          <p:nvPr/>
        </p:nvSpPr>
        <p:spPr>
          <a:xfrm>
            <a:off x="5009353" y="5695850"/>
            <a:ext cx="1882219" cy="914433"/>
          </a:xfrm>
          <a:prstGeom prst="wedgeRectCallout">
            <a:avLst>
              <a:gd name="adj1" fmla="val 1629"/>
              <a:gd name="adj2" fmla="val -108931"/>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dirty="0">
                <a:solidFill>
                  <a:schemeClr val="accent1">
                    <a:lumMod val="50000"/>
                  </a:schemeClr>
                </a:solidFill>
                <a:latin typeface="Arial" panose="020B0604020202020204" pitchFamily="34" charset="0"/>
                <a:cs typeface="Arial" panose="020B0604020202020204" pitchFamily="34" charset="0"/>
              </a:rPr>
              <a:t>Henvisninger udgør ca. 50% af vores omsætning og har en gennemsnitsværdi på kr.3.700,-</a:t>
            </a:r>
          </a:p>
        </p:txBody>
      </p:sp>
      <p:sp>
        <p:nvSpPr>
          <p:cNvPr id="27" name="Title 1">
            <a:extLst>
              <a:ext uri="{FF2B5EF4-FFF2-40B4-BE49-F238E27FC236}">
                <a16:creationId xmlns:a16="http://schemas.microsoft.com/office/drawing/2014/main" id="{4BEC167C-AB44-C44E-1A43-F873171C256B}"/>
              </a:ext>
            </a:extLst>
          </p:cNvPr>
          <p:cNvSpPr>
            <a:spLocks noGrp="1"/>
          </p:cNvSpPr>
          <p:nvPr>
            <p:ph type="title"/>
          </p:nvPr>
        </p:nvSpPr>
        <p:spPr>
          <a:xfrm>
            <a:off x="1733550" y="180131"/>
            <a:ext cx="8248650" cy="646010"/>
          </a:xfrm>
        </p:spPr>
        <p:txBody>
          <a:bodyPr>
            <a:noAutofit/>
          </a:bodyPr>
          <a:lstStyle/>
          <a:p>
            <a:pPr algn="ctr"/>
            <a:r>
              <a:rPr lang="da-DK" sz="3000" b="1">
                <a:solidFill>
                  <a:srgbClr val="1E2256"/>
                </a:solidFill>
                <a:latin typeface="Arial" panose="020B0604020202020204" pitchFamily="34" charset="0"/>
                <a:cs typeface="Arial" panose="020B0604020202020204" pitchFamily="34" charset="0"/>
              </a:rPr>
              <a:t>Bookon </a:t>
            </a:r>
            <a:r>
              <a:rPr lang="da-DK" sz="3000" b="1" err="1">
                <a:solidFill>
                  <a:srgbClr val="1E2256"/>
                </a:solidFill>
                <a:latin typeface="Arial" panose="020B0604020202020204" pitchFamily="34" charset="0"/>
                <a:cs typeface="Arial" panose="020B0604020202020204" pitchFamily="34" charset="0"/>
              </a:rPr>
              <a:t>dashboard</a:t>
            </a:r>
            <a:endParaRPr lang="da-DK" sz="3000" b="1">
              <a:solidFill>
                <a:srgbClr val="1E2256"/>
              </a:solidFill>
            </a:endParaRPr>
          </a:p>
        </p:txBody>
      </p:sp>
    </p:spTree>
    <p:extLst>
      <p:ext uri="{BB962C8B-B14F-4D97-AF65-F5344CB8AC3E}">
        <p14:creationId xmlns:p14="http://schemas.microsoft.com/office/powerpoint/2010/main" val="306081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grpId="0" nodeType="clickEffect">
                                  <p:stCondLst>
                                    <p:cond delay="0"/>
                                  </p:stCondLst>
                                  <p:childTnLst>
                                    <p:animRot by="21600000">
                                      <p:cBhvr>
                                        <p:cTn id="26" dur="2000" fill="hold"/>
                                        <p:tgtEl>
                                          <p:spTgt spid="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grpId="0" nodeType="clickEffect">
                                  <p:stCondLst>
                                    <p:cond delay="0"/>
                                  </p:stCondLst>
                                  <p:childTnLst>
                                    <p:animRot by="21600000">
                                      <p:cBhvr>
                                        <p:cTn id="30" dur="2000" fill="hold"/>
                                        <p:tgtEl>
                                          <p:spTgt spid="6"/>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grpId="0" nodeType="clickEffect">
                                  <p:stCondLst>
                                    <p:cond delay="0"/>
                                  </p:stCondLst>
                                  <p:childTnLst>
                                    <p:animRot by="21600000">
                                      <p:cBhvr>
                                        <p:cTn id="34" dur="2000" fill="hold"/>
                                        <p:tgtEl>
                                          <p:spTgt spid="9"/>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grpId="0" nodeType="clickEffect">
                                  <p:stCondLst>
                                    <p:cond delay="0"/>
                                  </p:stCondLst>
                                  <p:childTnLst>
                                    <p:animRot by="21600000">
                                      <p:cBhvr>
                                        <p:cTn id="38" dur="2000" fill="hold"/>
                                        <p:tgtEl>
                                          <p:spTgt spid="11"/>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grpId="0" nodeType="clickEffect">
                                  <p:stCondLst>
                                    <p:cond delay="0"/>
                                  </p:stCondLst>
                                  <p:childTnLst>
                                    <p:animRot by="21600000">
                                      <p:cBhvr>
                                        <p:cTn id="42" dur="2000" fill="hold"/>
                                        <p:tgtEl>
                                          <p:spTgt spid="12"/>
                                        </p:tgtEl>
                                        <p:attrNameLst>
                                          <p:attrName>r</p:attrName>
                                        </p:attrNameLst>
                                      </p:cBhvr>
                                    </p:animRot>
                                  </p:childTnLst>
                                </p:cTn>
                              </p:par>
                            </p:childTnLst>
                          </p:cTn>
                        </p:par>
                        <p:par>
                          <p:cTn id="43" fill="hold">
                            <p:stCondLst>
                              <p:cond delay="2000"/>
                            </p:stCondLst>
                            <p:childTnLst>
                              <p:par>
                                <p:cTn id="44" presetID="8" presetClass="emph" presetSubtype="0" fill="hold" grpId="0" nodeType="afterEffect">
                                  <p:stCondLst>
                                    <p:cond delay="500"/>
                                  </p:stCondLst>
                                  <p:childTnLst>
                                    <p:animRot by="21600000">
                                      <p:cBhvr>
                                        <p:cTn id="45" dur="2000" fill="hold"/>
                                        <p:tgtEl>
                                          <p:spTgt spid="13"/>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8" presetClass="emph" presetSubtype="0" fill="hold" grpId="0" nodeType="clickEffect">
                                  <p:stCondLst>
                                    <p:cond delay="0"/>
                                  </p:stCondLst>
                                  <p:childTnLst>
                                    <p:animRot by="21600000">
                                      <p:cBhvr>
                                        <p:cTn id="49" dur="2000" fill="hold"/>
                                        <p:tgtEl>
                                          <p:spTgt spid="24"/>
                                        </p:tgtEl>
                                        <p:attrNameLst>
                                          <p:attrName>r</p:attrName>
                                        </p:attrNameLst>
                                      </p:cBhvr>
                                    </p:animRot>
                                  </p:childTnLst>
                                </p:cTn>
                              </p:par>
                              <p:par>
                                <p:cTn id="50" presetID="16" presetClass="entr" presetSubtype="21"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arn(inVertical)">
                                      <p:cBhvr>
                                        <p:cTn id="52" dur="500"/>
                                        <p:tgtEl>
                                          <p:spTgt spid="23"/>
                                        </p:tgtEl>
                                      </p:cBhvr>
                                    </p:animEffect>
                                  </p:childTnLst>
                                </p:cTn>
                              </p:par>
                            </p:childTnLst>
                          </p:cTn>
                        </p:par>
                        <p:par>
                          <p:cTn id="53" fill="hold">
                            <p:stCondLst>
                              <p:cond delay="2000"/>
                            </p:stCondLst>
                            <p:childTnLst>
                              <p:par>
                                <p:cTn id="54" presetID="8" presetClass="emph" presetSubtype="0" fill="hold" grpId="0" nodeType="afterEffect">
                                  <p:stCondLst>
                                    <p:cond delay="500"/>
                                  </p:stCondLst>
                                  <p:childTnLst>
                                    <p:animRot by="21600000">
                                      <p:cBhvr>
                                        <p:cTn id="55" dur="2000" fill="hold"/>
                                        <p:tgtEl>
                                          <p:spTgt spid="25"/>
                                        </p:tgtEl>
                                        <p:attrNameLst>
                                          <p:attrName>r</p:attrName>
                                        </p:attrNameLst>
                                      </p:cBhvr>
                                    </p:animRot>
                                  </p:childTnLst>
                                </p:cTn>
                              </p:par>
                              <p:par>
                                <p:cTn id="56" presetID="16" presetClass="entr" presetSubtype="21"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arn(inVertical)">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7" grpId="0" animBg="1"/>
      <p:bldP spid="8" grpId="0" animBg="1"/>
      <p:bldP spid="10" grpId="0" animBg="1"/>
      <p:bldP spid="14" grpId="0" animBg="1"/>
      <p:bldP spid="3" grpId="0" animBg="1"/>
      <p:bldP spid="6" grpId="0" animBg="1"/>
      <p:bldP spid="9" grpId="0" animBg="1"/>
      <p:bldP spid="11" grpId="0" animBg="1"/>
      <p:bldP spid="12" grpId="0" animBg="1"/>
      <p:bldP spid="13"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AD91901-F8ED-41AD-9FF3-0D7DCA8758C9}"/>
              </a:ext>
            </a:extLst>
          </p:cNvPr>
          <p:cNvCxnSpPr>
            <a:cxnSpLocks/>
          </p:cNvCxnSpPr>
          <p:nvPr/>
        </p:nvCxnSpPr>
        <p:spPr>
          <a:xfrm flipV="1">
            <a:off x="0" y="819150"/>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EEB09AA-8130-49CB-B0F4-81A3481A53DE}"/>
              </a:ext>
            </a:extLst>
          </p:cNvPr>
          <p:cNvSpPr>
            <a:spLocks noGrp="1"/>
          </p:cNvSpPr>
          <p:nvPr>
            <p:ph type="dt" sz="half" idx="10"/>
          </p:nvPr>
        </p:nvSpPr>
        <p:spPr/>
        <p:txBody>
          <a:bodyPr/>
          <a:lstStyle/>
          <a:p>
            <a:fld id="{6EBB9783-BA03-4441-81C2-C5B7FDB0DA7A}" type="datetime1">
              <a:rPr lang="da-DK" smtClean="0"/>
              <a:t>09-12-2024</a:t>
            </a:fld>
            <a:endParaRPr lang="da-DK"/>
          </a:p>
        </p:txBody>
      </p:sp>
      <p:sp>
        <p:nvSpPr>
          <p:cNvPr id="5" name="Slide Number Placeholder 4">
            <a:extLst>
              <a:ext uri="{FF2B5EF4-FFF2-40B4-BE49-F238E27FC236}">
                <a16:creationId xmlns:a16="http://schemas.microsoft.com/office/drawing/2014/main" id="{35BBB6B2-0E2F-4120-A09B-BE534E1630E8}"/>
              </a:ext>
            </a:extLst>
          </p:cNvPr>
          <p:cNvSpPr>
            <a:spLocks noGrp="1"/>
          </p:cNvSpPr>
          <p:nvPr>
            <p:ph type="sldNum" sz="quarter" idx="12"/>
          </p:nvPr>
        </p:nvSpPr>
        <p:spPr/>
        <p:txBody>
          <a:bodyPr/>
          <a:lstStyle/>
          <a:p>
            <a:fld id="{128F35C3-DB96-4BD5-9078-D908B8223F4F}" type="slidenum">
              <a:rPr lang="da-DK" smtClean="0"/>
              <a:t>11</a:t>
            </a:fld>
            <a:endParaRPr lang="da-DK"/>
          </a:p>
        </p:txBody>
      </p:sp>
      <p:sp>
        <p:nvSpPr>
          <p:cNvPr id="11" name="TextBox 10">
            <a:extLst>
              <a:ext uri="{FF2B5EF4-FFF2-40B4-BE49-F238E27FC236}">
                <a16:creationId xmlns:a16="http://schemas.microsoft.com/office/drawing/2014/main" id="{0625AB8A-80B6-FCA1-BD8D-2AD3645C15DB}"/>
              </a:ext>
            </a:extLst>
          </p:cNvPr>
          <p:cNvSpPr txBox="1"/>
          <p:nvPr/>
        </p:nvSpPr>
        <p:spPr>
          <a:xfrm>
            <a:off x="2630078" y="46384"/>
            <a:ext cx="6777873" cy="584775"/>
          </a:xfrm>
          <a:prstGeom prst="rect">
            <a:avLst/>
          </a:prstGeom>
          <a:noFill/>
        </p:spPr>
        <p:txBody>
          <a:bodyPr wrap="square">
            <a:spAutoFit/>
          </a:bodyPr>
          <a:lstStyle/>
          <a:p>
            <a:pPr algn="ctr"/>
            <a:r>
              <a:rPr lang="da-DK" sz="3200" dirty="0">
                <a:solidFill>
                  <a:srgbClr val="1E2256"/>
                </a:solidFill>
                <a:latin typeface="Arial" panose="020B0604020202020204" pitchFamily="34" charset="0"/>
                <a:ea typeface="+mj-ea"/>
                <a:cs typeface="Arial" panose="020B0604020202020204" pitchFamily="34" charset="0"/>
              </a:rPr>
              <a:t>Partnerbloggen: partner.dkbs.dk</a:t>
            </a:r>
            <a:endParaRPr lang="da-DK" sz="3200" dirty="0">
              <a:solidFill>
                <a:srgbClr val="1E2256"/>
              </a:solidFill>
            </a:endParaRPr>
          </a:p>
        </p:txBody>
      </p:sp>
      <p:pic>
        <p:nvPicPr>
          <p:cNvPr id="14" name="Billede 13">
            <a:extLst>
              <a:ext uri="{FF2B5EF4-FFF2-40B4-BE49-F238E27FC236}">
                <a16:creationId xmlns:a16="http://schemas.microsoft.com/office/drawing/2014/main" id="{2EE06DD0-4C44-E3B7-F66C-85E6A563387E}"/>
              </a:ext>
            </a:extLst>
          </p:cNvPr>
          <p:cNvPicPr>
            <a:picLocks noChangeAspect="1"/>
          </p:cNvPicPr>
          <p:nvPr/>
        </p:nvPicPr>
        <p:blipFill>
          <a:blip r:embed="rId2"/>
          <a:stretch>
            <a:fillRect/>
          </a:stretch>
        </p:blipFill>
        <p:spPr>
          <a:xfrm>
            <a:off x="1262743" y="1000930"/>
            <a:ext cx="9666514" cy="5672613"/>
          </a:xfrm>
          <a:prstGeom prst="rect">
            <a:avLst/>
          </a:prstGeom>
        </p:spPr>
      </p:pic>
    </p:spTree>
    <p:extLst>
      <p:ext uri="{BB962C8B-B14F-4D97-AF65-F5344CB8AC3E}">
        <p14:creationId xmlns:p14="http://schemas.microsoft.com/office/powerpoint/2010/main" val="766557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5C5E428D-055C-5AA4-15C7-B7ACD26ECAC9}"/>
              </a:ext>
            </a:extLst>
          </p:cNvPr>
          <p:cNvSpPr>
            <a:spLocks noGrp="1"/>
          </p:cNvSpPr>
          <p:nvPr>
            <p:ph type="dt" sz="half" idx="10"/>
          </p:nvPr>
        </p:nvSpPr>
        <p:spPr/>
        <p:txBody>
          <a:bodyPr/>
          <a:lstStyle/>
          <a:p>
            <a:fld id="{6EBB9783-BA03-4441-81C2-C5B7FDB0DA7A}" type="datetime1">
              <a:rPr lang="da-DK" smtClean="0"/>
              <a:t>09-12-2024</a:t>
            </a:fld>
            <a:endParaRPr lang="da-DK"/>
          </a:p>
        </p:txBody>
      </p:sp>
      <p:sp>
        <p:nvSpPr>
          <p:cNvPr id="5" name="Pladsholder til slidenummer 4">
            <a:extLst>
              <a:ext uri="{FF2B5EF4-FFF2-40B4-BE49-F238E27FC236}">
                <a16:creationId xmlns:a16="http://schemas.microsoft.com/office/drawing/2014/main" id="{C9D0D9B3-4F3B-402C-A0BA-01254C3F2155}"/>
              </a:ext>
            </a:extLst>
          </p:cNvPr>
          <p:cNvSpPr>
            <a:spLocks noGrp="1"/>
          </p:cNvSpPr>
          <p:nvPr>
            <p:ph type="sldNum" sz="quarter" idx="12"/>
          </p:nvPr>
        </p:nvSpPr>
        <p:spPr/>
        <p:txBody>
          <a:bodyPr/>
          <a:lstStyle/>
          <a:p>
            <a:fld id="{128F35C3-DB96-4BD5-9078-D908B8223F4F}" type="slidenum">
              <a:rPr lang="da-DK" smtClean="0"/>
              <a:t>12</a:t>
            </a:fld>
            <a:endParaRPr lang="da-DK"/>
          </a:p>
        </p:txBody>
      </p:sp>
      <p:cxnSp>
        <p:nvCxnSpPr>
          <p:cNvPr id="2" name="Straight Connector 11">
            <a:extLst>
              <a:ext uri="{FF2B5EF4-FFF2-40B4-BE49-F238E27FC236}">
                <a16:creationId xmlns:a16="http://schemas.microsoft.com/office/drawing/2014/main" id="{3D81B5E1-561B-059D-CE0B-3587419D8F53}"/>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sp>
        <p:nvSpPr>
          <p:cNvPr id="3" name="TextBox 10">
            <a:extLst>
              <a:ext uri="{FF2B5EF4-FFF2-40B4-BE49-F238E27FC236}">
                <a16:creationId xmlns:a16="http://schemas.microsoft.com/office/drawing/2014/main" id="{1C47749B-88A1-B30C-D917-2134CF1EE0FE}"/>
              </a:ext>
            </a:extLst>
          </p:cNvPr>
          <p:cNvSpPr txBox="1"/>
          <p:nvPr/>
        </p:nvSpPr>
        <p:spPr>
          <a:xfrm>
            <a:off x="1915802" y="182705"/>
            <a:ext cx="8603224" cy="584775"/>
          </a:xfrm>
          <a:prstGeom prst="rect">
            <a:avLst/>
          </a:prstGeom>
          <a:noFill/>
        </p:spPr>
        <p:txBody>
          <a:bodyPr wrap="square">
            <a:spAutoFit/>
          </a:bodyPr>
          <a:lstStyle/>
          <a:p>
            <a:pPr algn="ctr"/>
            <a:r>
              <a:rPr lang="da-DK" sz="3200">
                <a:solidFill>
                  <a:srgbClr val="1E2256"/>
                </a:solidFill>
                <a:latin typeface="Arial" panose="020B0604020202020204" pitchFamily="34" charset="0"/>
                <a:ea typeface="+mj-ea"/>
                <a:cs typeface="Arial" panose="020B0604020202020204" pitchFamily="34" charset="0"/>
              </a:rPr>
              <a:t>Sådan kan du lave en henvisning:</a:t>
            </a:r>
            <a:endParaRPr lang="da-DK" sz="3200">
              <a:solidFill>
                <a:srgbClr val="1E2256"/>
              </a:solidFill>
            </a:endParaRPr>
          </a:p>
        </p:txBody>
      </p:sp>
      <p:pic>
        <p:nvPicPr>
          <p:cNvPr id="11" name="Billede 10">
            <a:extLst>
              <a:ext uri="{FF2B5EF4-FFF2-40B4-BE49-F238E27FC236}">
                <a16:creationId xmlns:a16="http://schemas.microsoft.com/office/drawing/2014/main" id="{2734D17A-FD8B-AE59-7C7F-232F2706A272}"/>
              </a:ext>
            </a:extLst>
          </p:cNvPr>
          <p:cNvPicPr>
            <a:picLocks noChangeAspect="1"/>
          </p:cNvPicPr>
          <p:nvPr/>
        </p:nvPicPr>
        <p:blipFill>
          <a:blip r:embed="rId2"/>
          <a:srcRect t="6095" b="7316"/>
          <a:stretch/>
        </p:blipFill>
        <p:spPr>
          <a:xfrm>
            <a:off x="987917" y="1015021"/>
            <a:ext cx="10458994" cy="5660274"/>
          </a:xfrm>
          <a:prstGeom prst="rect">
            <a:avLst/>
          </a:prstGeom>
        </p:spPr>
      </p:pic>
    </p:spTree>
    <p:extLst>
      <p:ext uri="{BB962C8B-B14F-4D97-AF65-F5344CB8AC3E}">
        <p14:creationId xmlns:p14="http://schemas.microsoft.com/office/powerpoint/2010/main" val="1885514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a:extLst>
              <a:ext uri="{FF2B5EF4-FFF2-40B4-BE49-F238E27FC236}">
                <a16:creationId xmlns:a16="http://schemas.microsoft.com/office/drawing/2014/main" id="{F09D024E-B02F-9677-AE1B-2AAC0A3D562E}"/>
              </a:ext>
            </a:extLst>
          </p:cNvPr>
          <p:cNvPicPr>
            <a:picLocks noGrp="1" noChangeAspect="1"/>
          </p:cNvPicPr>
          <p:nvPr>
            <p:ph idx="1"/>
          </p:nvPr>
        </p:nvPicPr>
        <p:blipFill rotWithShape="1">
          <a:blip r:embed="rId2"/>
          <a:srcRect t="22777"/>
          <a:stretch/>
        </p:blipFill>
        <p:spPr>
          <a:xfrm>
            <a:off x="1925047" y="1361793"/>
            <a:ext cx="7664245" cy="3554979"/>
          </a:xfrm>
        </p:spPr>
      </p:pic>
      <p:sp>
        <p:nvSpPr>
          <p:cNvPr id="4" name="Pladsholder til dato 3">
            <a:extLst>
              <a:ext uri="{FF2B5EF4-FFF2-40B4-BE49-F238E27FC236}">
                <a16:creationId xmlns:a16="http://schemas.microsoft.com/office/drawing/2014/main" id="{1AD1F6A4-CD56-0BF7-2477-F0513AB3A1A8}"/>
              </a:ext>
            </a:extLst>
          </p:cNvPr>
          <p:cNvSpPr>
            <a:spLocks noGrp="1"/>
          </p:cNvSpPr>
          <p:nvPr>
            <p:ph type="dt" sz="half" idx="10"/>
          </p:nvPr>
        </p:nvSpPr>
        <p:spPr/>
        <p:txBody>
          <a:bodyPr/>
          <a:lstStyle/>
          <a:p>
            <a:fld id="{6EBB9783-BA03-4441-81C2-C5B7FDB0DA7A}" type="datetime1">
              <a:rPr lang="da-DK" smtClean="0"/>
              <a:t>09-12-2024</a:t>
            </a:fld>
            <a:endParaRPr lang="da-DK"/>
          </a:p>
        </p:txBody>
      </p:sp>
      <p:sp>
        <p:nvSpPr>
          <p:cNvPr id="5" name="Pladsholder til slidenummer 4">
            <a:extLst>
              <a:ext uri="{FF2B5EF4-FFF2-40B4-BE49-F238E27FC236}">
                <a16:creationId xmlns:a16="http://schemas.microsoft.com/office/drawing/2014/main" id="{176E12FE-6140-6238-9A20-5077B2282C0C}"/>
              </a:ext>
            </a:extLst>
          </p:cNvPr>
          <p:cNvSpPr>
            <a:spLocks noGrp="1"/>
          </p:cNvSpPr>
          <p:nvPr>
            <p:ph type="sldNum" sz="quarter" idx="12"/>
          </p:nvPr>
        </p:nvSpPr>
        <p:spPr/>
        <p:txBody>
          <a:bodyPr/>
          <a:lstStyle/>
          <a:p>
            <a:fld id="{128F35C3-DB96-4BD5-9078-D908B8223F4F}" type="slidenum">
              <a:rPr lang="da-DK" smtClean="0"/>
              <a:t>13</a:t>
            </a:fld>
            <a:endParaRPr lang="da-DK"/>
          </a:p>
        </p:txBody>
      </p:sp>
      <p:sp>
        <p:nvSpPr>
          <p:cNvPr id="8" name="Rektangel 7">
            <a:extLst>
              <a:ext uri="{FF2B5EF4-FFF2-40B4-BE49-F238E27FC236}">
                <a16:creationId xmlns:a16="http://schemas.microsoft.com/office/drawing/2014/main" id="{85AE923E-8F38-0AD8-F439-6A7E52305762}"/>
              </a:ext>
            </a:extLst>
          </p:cNvPr>
          <p:cNvSpPr/>
          <p:nvPr/>
        </p:nvSpPr>
        <p:spPr>
          <a:xfrm>
            <a:off x="1925046" y="4889745"/>
            <a:ext cx="7664245" cy="14773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a:extLst>
              <a:ext uri="{FF2B5EF4-FFF2-40B4-BE49-F238E27FC236}">
                <a16:creationId xmlns:a16="http://schemas.microsoft.com/office/drawing/2014/main" id="{9B1DAFCF-CB0A-64F4-BF3C-C3D8B6081DD7}"/>
              </a:ext>
            </a:extLst>
          </p:cNvPr>
          <p:cNvSpPr txBox="1"/>
          <p:nvPr/>
        </p:nvSpPr>
        <p:spPr>
          <a:xfrm>
            <a:off x="2376298" y="4884154"/>
            <a:ext cx="7034463" cy="1323439"/>
          </a:xfrm>
          <a:prstGeom prst="rect">
            <a:avLst/>
          </a:prstGeom>
          <a:noFill/>
        </p:spPr>
        <p:txBody>
          <a:bodyPr wrap="square" rtlCol="0">
            <a:spAutoFit/>
          </a:bodyPr>
          <a:lstStyle/>
          <a:p>
            <a:pPr algn="ctr"/>
            <a:r>
              <a:rPr lang="da-DK" sz="1600">
                <a:latin typeface="Arial" panose="020B0604020202020204" pitchFamily="34" charset="0"/>
                <a:cs typeface="Arial" panose="020B0604020202020204" pitchFamily="34" charset="0"/>
              </a:rPr>
              <a:t>Når en henvisning bliver placeret hos en anden partner, splitter vi provisionen 50/50. Det vil sige at I får 5% af ordren ved almindelige forespørgsler. Er provisionssatsen mindre, fx ved SKI, så er provisionen stadig 50%. Det tager max 2 minutter at lave en henvisning og gennemsnitsværdien er kr.2.500,-</a:t>
            </a:r>
          </a:p>
        </p:txBody>
      </p:sp>
      <p:grpSp>
        <p:nvGrpSpPr>
          <p:cNvPr id="17" name="Gruppe 16">
            <a:extLst>
              <a:ext uri="{FF2B5EF4-FFF2-40B4-BE49-F238E27FC236}">
                <a16:creationId xmlns:a16="http://schemas.microsoft.com/office/drawing/2014/main" id="{81DB9BFC-8C2F-4234-8B01-A88ACDE7F1FA}"/>
              </a:ext>
            </a:extLst>
          </p:cNvPr>
          <p:cNvGrpSpPr/>
          <p:nvPr/>
        </p:nvGrpSpPr>
        <p:grpSpPr>
          <a:xfrm>
            <a:off x="9201895" y="703952"/>
            <a:ext cx="1916859" cy="1819259"/>
            <a:chOff x="9208479" y="694755"/>
            <a:chExt cx="1916859" cy="1819259"/>
          </a:xfrm>
        </p:grpSpPr>
        <p:sp>
          <p:nvSpPr>
            <p:cNvPr id="10" name="Tankeboble: sky 9">
              <a:extLst>
                <a:ext uri="{FF2B5EF4-FFF2-40B4-BE49-F238E27FC236}">
                  <a16:creationId xmlns:a16="http://schemas.microsoft.com/office/drawing/2014/main" id="{BF502EA1-D17B-2991-A9F1-A3DBC9F8AB00}"/>
                </a:ext>
              </a:extLst>
            </p:cNvPr>
            <p:cNvSpPr/>
            <p:nvPr/>
          </p:nvSpPr>
          <p:spPr>
            <a:xfrm rot="1045787">
              <a:off x="9208479" y="694755"/>
              <a:ext cx="1916859" cy="1819259"/>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a:extLst>
                <a:ext uri="{FF2B5EF4-FFF2-40B4-BE49-F238E27FC236}">
                  <a16:creationId xmlns:a16="http://schemas.microsoft.com/office/drawing/2014/main" id="{E3A58518-ECCC-5822-FF3E-EBC8FF0331BB}"/>
                </a:ext>
              </a:extLst>
            </p:cNvPr>
            <p:cNvSpPr txBox="1"/>
            <p:nvPr/>
          </p:nvSpPr>
          <p:spPr>
            <a:xfrm>
              <a:off x="9467132" y="1065775"/>
              <a:ext cx="1399551" cy="1077218"/>
            </a:xfrm>
            <a:prstGeom prst="rect">
              <a:avLst/>
            </a:prstGeom>
            <a:noFill/>
          </p:spPr>
          <p:txBody>
            <a:bodyPr wrap="square" rtlCol="0">
              <a:spAutoFit/>
            </a:bodyPr>
            <a:lstStyle/>
            <a:p>
              <a:r>
                <a:rPr lang="da-DK" sz="1600">
                  <a:solidFill>
                    <a:srgbClr val="1E2256"/>
                  </a:solidFill>
                  <a:latin typeface="Arial" panose="020B0604020202020204" pitchFamily="34" charset="0"/>
                  <a:cs typeface="Arial" panose="020B0604020202020204" pitchFamily="34" charset="0"/>
                </a:rPr>
                <a:t>Åh nej! Vi var endelig blevet enige om en dato!</a:t>
              </a:r>
            </a:p>
          </p:txBody>
        </p:sp>
      </p:grpSp>
      <p:grpSp>
        <p:nvGrpSpPr>
          <p:cNvPr id="18" name="Gruppe 17">
            <a:extLst>
              <a:ext uri="{FF2B5EF4-FFF2-40B4-BE49-F238E27FC236}">
                <a16:creationId xmlns:a16="http://schemas.microsoft.com/office/drawing/2014/main" id="{6B4819EE-37D5-786E-EBE1-1DA23B986830}"/>
              </a:ext>
            </a:extLst>
          </p:cNvPr>
          <p:cNvGrpSpPr/>
          <p:nvPr/>
        </p:nvGrpSpPr>
        <p:grpSpPr>
          <a:xfrm>
            <a:off x="10361550" y="2090472"/>
            <a:ext cx="1519345" cy="1585564"/>
            <a:chOff x="10361550" y="2090472"/>
            <a:chExt cx="1519345" cy="1585564"/>
          </a:xfrm>
        </p:grpSpPr>
        <p:sp>
          <p:nvSpPr>
            <p:cNvPr id="12" name="Tankeboble: sky 11">
              <a:extLst>
                <a:ext uri="{FF2B5EF4-FFF2-40B4-BE49-F238E27FC236}">
                  <a16:creationId xmlns:a16="http://schemas.microsoft.com/office/drawing/2014/main" id="{183B5027-46B3-DE2C-BF21-1A78D5E07061}"/>
                </a:ext>
              </a:extLst>
            </p:cNvPr>
            <p:cNvSpPr/>
            <p:nvPr/>
          </p:nvSpPr>
          <p:spPr>
            <a:xfrm rot="18429045" flipV="1">
              <a:off x="10183521" y="2268501"/>
              <a:ext cx="1585564" cy="1229506"/>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Tekstfelt 13">
              <a:extLst>
                <a:ext uri="{FF2B5EF4-FFF2-40B4-BE49-F238E27FC236}">
                  <a16:creationId xmlns:a16="http://schemas.microsoft.com/office/drawing/2014/main" id="{685FF760-9EBA-94AC-7603-DD4E3FAF6A6A}"/>
                </a:ext>
              </a:extLst>
            </p:cNvPr>
            <p:cNvSpPr txBox="1"/>
            <p:nvPr/>
          </p:nvSpPr>
          <p:spPr>
            <a:xfrm>
              <a:off x="10481344" y="2588552"/>
              <a:ext cx="1399551" cy="584775"/>
            </a:xfrm>
            <a:prstGeom prst="rect">
              <a:avLst/>
            </a:prstGeom>
            <a:noFill/>
          </p:spPr>
          <p:txBody>
            <a:bodyPr wrap="square" rtlCol="0">
              <a:spAutoFit/>
            </a:bodyPr>
            <a:lstStyle/>
            <a:p>
              <a:r>
                <a:rPr lang="da-DK" sz="1600">
                  <a:solidFill>
                    <a:srgbClr val="1E2256"/>
                  </a:solidFill>
                  <a:latin typeface="Arial" panose="020B0604020202020204" pitchFamily="34" charset="0"/>
                  <a:cs typeface="Arial" panose="020B0604020202020204" pitchFamily="34" charset="0"/>
                </a:rPr>
                <a:t>Hvor skal vi nu være?</a:t>
              </a:r>
            </a:p>
          </p:txBody>
        </p:sp>
      </p:grpSp>
      <p:grpSp>
        <p:nvGrpSpPr>
          <p:cNvPr id="19" name="Gruppe 18">
            <a:extLst>
              <a:ext uri="{FF2B5EF4-FFF2-40B4-BE49-F238E27FC236}">
                <a16:creationId xmlns:a16="http://schemas.microsoft.com/office/drawing/2014/main" id="{16AFDC7C-CF5F-9B10-B06A-A276078EFA0A}"/>
              </a:ext>
            </a:extLst>
          </p:cNvPr>
          <p:cNvGrpSpPr/>
          <p:nvPr/>
        </p:nvGrpSpPr>
        <p:grpSpPr>
          <a:xfrm>
            <a:off x="311105" y="1139506"/>
            <a:ext cx="1786520" cy="1657497"/>
            <a:chOff x="131615" y="1318314"/>
            <a:chExt cx="2055958" cy="1819259"/>
          </a:xfrm>
        </p:grpSpPr>
        <p:sp>
          <p:nvSpPr>
            <p:cNvPr id="13" name="Tankeboble: sky 12">
              <a:extLst>
                <a:ext uri="{FF2B5EF4-FFF2-40B4-BE49-F238E27FC236}">
                  <a16:creationId xmlns:a16="http://schemas.microsoft.com/office/drawing/2014/main" id="{F96C03EB-DAD6-C1A9-0534-71E0888DF027}"/>
                </a:ext>
              </a:extLst>
            </p:cNvPr>
            <p:cNvSpPr/>
            <p:nvPr/>
          </p:nvSpPr>
          <p:spPr>
            <a:xfrm rot="19282080" flipH="1">
              <a:off x="131615" y="1318314"/>
              <a:ext cx="2055958" cy="1819259"/>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Tekstfelt 15">
              <a:extLst>
                <a:ext uri="{FF2B5EF4-FFF2-40B4-BE49-F238E27FC236}">
                  <a16:creationId xmlns:a16="http://schemas.microsoft.com/office/drawing/2014/main" id="{AB1D2F05-5CEE-39DE-56F7-9D110C8AE66F}"/>
                </a:ext>
              </a:extLst>
            </p:cNvPr>
            <p:cNvSpPr txBox="1"/>
            <p:nvPr/>
          </p:nvSpPr>
          <p:spPr>
            <a:xfrm>
              <a:off x="228836" y="1771894"/>
              <a:ext cx="1861516" cy="912097"/>
            </a:xfrm>
            <a:prstGeom prst="rect">
              <a:avLst/>
            </a:prstGeom>
            <a:noFill/>
          </p:spPr>
          <p:txBody>
            <a:bodyPr wrap="square" rtlCol="0">
              <a:spAutoFit/>
            </a:bodyPr>
            <a:lstStyle/>
            <a:p>
              <a:r>
                <a:rPr lang="da-DK" sz="1600">
                  <a:solidFill>
                    <a:srgbClr val="1E2256"/>
                  </a:solidFill>
                  <a:latin typeface="Arial" panose="020B0604020202020204" pitchFamily="34" charset="0"/>
                  <a:cs typeface="Arial" panose="020B0604020202020204" pitchFamily="34" charset="0"/>
                </a:rPr>
                <a:t>Jeg har ikke tid til at lede efter et nyt sted!</a:t>
              </a:r>
            </a:p>
          </p:txBody>
        </p:sp>
      </p:grpSp>
      <p:grpSp>
        <p:nvGrpSpPr>
          <p:cNvPr id="20" name="Gruppe 19">
            <a:extLst>
              <a:ext uri="{FF2B5EF4-FFF2-40B4-BE49-F238E27FC236}">
                <a16:creationId xmlns:a16="http://schemas.microsoft.com/office/drawing/2014/main" id="{7F35F191-5BC4-45DF-69F6-C50C2270535D}"/>
              </a:ext>
            </a:extLst>
          </p:cNvPr>
          <p:cNvGrpSpPr/>
          <p:nvPr/>
        </p:nvGrpSpPr>
        <p:grpSpPr>
          <a:xfrm>
            <a:off x="376616" y="2791283"/>
            <a:ext cx="1760244" cy="1434716"/>
            <a:chOff x="-210917" y="2896756"/>
            <a:chExt cx="2025719" cy="1960874"/>
          </a:xfrm>
        </p:grpSpPr>
        <p:sp>
          <p:nvSpPr>
            <p:cNvPr id="21" name="Tankeboble: sky 20">
              <a:extLst>
                <a:ext uri="{FF2B5EF4-FFF2-40B4-BE49-F238E27FC236}">
                  <a16:creationId xmlns:a16="http://schemas.microsoft.com/office/drawing/2014/main" id="{CC596C77-69BA-13E4-915E-2F6FA79D77BC}"/>
                </a:ext>
              </a:extLst>
            </p:cNvPr>
            <p:cNvSpPr/>
            <p:nvPr/>
          </p:nvSpPr>
          <p:spPr>
            <a:xfrm rot="15218002" flipH="1">
              <a:off x="-237616" y="2923455"/>
              <a:ext cx="1960874" cy="1907476"/>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Tekstfelt 21">
              <a:extLst>
                <a:ext uri="{FF2B5EF4-FFF2-40B4-BE49-F238E27FC236}">
                  <a16:creationId xmlns:a16="http://schemas.microsoft.com/office/drawing/2014/main" id="{AB8E0429-C431-2163-E11D-5A2B777B62A0}"/>
                </a:ext>
              </a:extLst>
            </p:cNvPr>
            <p:cNvSpPr txBox="1"/>
            <p:nvPr/>
          </p:nvSpPr>
          <p:spPr>
            <a:xfrm>
              <a:off x="-46714" y="3362293"/>
              <a:ext cx="1861516" cy="1135751"/>
            </a:xfrm>
            <a:prstGeom prst="rect">
              <a:avLst/>
            </a:prstGeom>
            <a:noFill/>
          </p:spPr>
          <p:txBody>
            <a:bodyPr wrap="square" rtlCol="0">
              <a:spAutoFit/>
            </a:bodyPr>
            <a:lstStyle/>
            <a:p>
              <a:r>
                <a:rPr lang="da-DK" sz="1600">
                  <a:solidFill>
                    <a:srgbClr val="1E2256"/>
                  </a:solidFill>
                  <a:latin typeface="Arial" panose="020B0604020202020204" pitchFamily="34" charset="0"/>
                  <a:cs typeface="Arial" panose="020B0604020202020204" pitchFamily="34" charset="0"/>
                </a:rPr>
                <a:t>Ej, hvor dejligt, du hjalp mig videre!</a:t>
              </a:r>
            </a:p>
          </p:txBody>
        </p:sp>
      </p:grpSp>
      <p:sp>
        <p:nvSpPr>
          <p:cNvPr id="23" name="Pil: bøjet til højre 22">
            <a:extLst>
              <a:ext uri="{FF2B5EF4-FFF2-40B4-BE49-F238E27FC236}">
                <a16:creationId xmlns:a16="http://schemas.microsoft.com/office/drawing/2014/main" id="{8142175D-0E1F-9073-1CD2-278DB287CC03}"/>
              </a:ext>
            </a:extLst>
          </p:cNvPr>
          <p:cNvSpPr/>
          <p:nvPr/>
        </p:nvSpPr>
        <p:spPr>
          <a:xfrm rot="21101961">
            <a:off x="1699768" y="3549484"/>
            <a:ext cx="788148" cy="1899782"/>
          </a:xfrm>
          <a:prstGeom prst="curvedRightArrow">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pic>
        <p:nvPicPr>
          <p:cNvPr id="24" name="Picture 9">
            <a:extLst>
              <a:ext uri="{FF2B5EF4-FFF2-40B4-BE49-F238E27FC236}">
                <a16:creationId xmlns:a16="http://schemas.microsoft.com/office/drawing/2014/main" id="{86646777-11BA-D99E-435C-537FECE1D359}"/>
              </a:ext>
            </a:extLst>
          </p:cNvPr>
          <p:cNvPicPr>
            <a:picLocks noChangeAspect="1"/>
          </p:cNvPicPr>
          <p:nvPr/>
        </p:nvPicPr>
        <p:blipFill>
          <a:blip r:embed="rId3"/>
          <a:stretch>
            <a:fillRect/>
          </a:stretch>
        </p:blipFill>
        <p:spPr>
          <a:xfrm rot="874510">
            <a:off x="9376786" y="4212316"/>
            <a:ext cx="1816210" cy="17209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5" name="Picture 2" descr="A picture containing bow, spectacles&#10;&#10;Description automatically generated">
            <a:extLst>
              <a:ext uri="{FF2B5EF4-FFF2-40B4-BE49-F238E27FC236}">
                <a16:creationId xmlns:a16="http://schemas.microsoft.com/office/drawing/2014/main" id="{160921BA-C92E-96A7-01F2-850CDC2CB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76377">
            <a:off x="9617583" y="3549684"/>
            <a:ext cx="2190838" cy="1178315"/>
          </a:xfrm>
          <a:prstGeom prst="rect">
            <a:avLst/>
          </a:prstGeom>
          <a:ln>
            <a:noFill/>
          </a:ln>
          <a:effectLst>
            <a:softEdge rad="112500"/>
          </a:effectLst>
        </p:spPr>
      </p:pic>
      <p:grpSp>
        <p:nvGrpSpPr>
          <p:cNvPr id="28" name="Gruppe 27">
            <a:extLst>
              <a:ext uri="{FF2B5EF4-FFF2-40B4-BE49-F238E27FC236}">
                <a16:creationId xmlns:a16="http://schemas.microsoft.com/office/drawing/2014/main" id="{32650C8F-B754-8BD0-E317-D8F247D507D7}"/>
              </a:ext>
            </a:extLst>
          </p:cNvPr>
          <p:cNvGrpSpPr/>
          <p:nvPr/>
        </p:nvGrpSpPr>
        <p:grpSpPr>
          <a:xfrm>
            <a:off x="94591" y="4621112"/>
            <a:ext cx="1651923" cy="2050774"/>
            <a:chOff x="94591" y="4621112"/>
            <a:chExt cx="1651923" cy="2050774"/>
          </a:xfrm>
        </p:grpSpPr>
        <p:sp>
          <p:nvSpPr>
            <p:cNvPr id="26" name="Taleboble: rektangel med afrundede hjørner 25">
              <a:extLst>
                <a:ext uri="{FF2B5EF4-FFF2-40B4-BE49-F238E27FC236}">
                  <a16:creationId xmlns:a16="http://schemas.microsoft.com/office/drawing/2014/main" id="{AFD978BA-DE44-ED7F-C324-D9FA32EE48CF}"/>
                </a:ext>
              </a:extLst>
            </p:cNvPr>
            <p:cNvSpPr/>
            <p:nvPr/>
          </p:nvSpPr>
          <p:spPr>
            <a:xfrm>
              <a:off x="94591" y="4621112"/>
              <a:ext cx="1651923" cy="2050774"/>
            </a:xfrm>
            <a:prstGeom prst="wedgeRoundRectCallout">
              <a:avLst>
                <a:gd name="adj1" fmla="val 94702"/>
                <a:gd name="adj2" fmla="val 441"/>
                <a:gd name="adj3" fmla="val 16667"/>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Tekstfelt 26">
              <a:extLst>
                <a:ext uri="{FF2B5EF4-FFF2-40B4-BE49-F238E27FC236}">
                  <a16:creationId xmlns:a16="http://schemas.microsoft.com/office/drawing/2014/main" id="{592AC2D8-DA91-F3A3-256B-96969020C396}"/>
                </a:ext>
              </a:extLst>
            </p:cNvPr>
            <p:cNvSpPr txBox="1"/>
            <p:nvPr/>
          </p:nvSpPr>
          <p:spPr>
            <a:xfrm>
              <a:off x="151280" y="4809699"/>
              <a:ext cx="1443459" cy="1569660"/>
            </a:xfrm>
            <a:prstGeom prst="rect">
              <a:avLst/>
            </a:prstGeom>
            <a:noFill/>
          </p:spPr>
          <p:txBody>
            <a:bodyPr wrap="square" rtlCol="0">
              <a:spAutoFit/>
            </a:bodyPr>
            <a:lstStyle/>
            <a:p>
              <a:pPr marL="93663" indent="-93663">
                <a:buFont typeface="Arial" panose="020B0604020202020204" pitchFamily="34" charset="0"/>
                <a:buChar char="•"/>
              </a:pPr>
              <a:r>
                <a:rPr lang="da-DK" sz="1600">
                  <a:solidFill>
                    <a:srgbClr val="1E2256"/>
                  </a:solidFill>
                  <a:latin typeface="Arial" panose="020B0604020202020204" pitchFamily="34" charset="0"/>
                  <a:cs typeface="Arial" panose="020B0604020202020204" pitchFamily="34" charset="0"/>
                </a:rPr>
                <a:t>Kontingent</a:t>
              </a:r>
            </a:p>
            <a:p>
              <a:pPr marL="93663" indent="-93663">
                <a:buFont typeface="Arial" panose="020B0604020202020204" pitchFamily="34" charset="0"/>
                <a:buChar char="•"/>
              </a:pPr>
              <a:r>
                <a:rPr lang="da-DK" sz="1600">
                  <a:solidFill>
                    <a:srgbClr val="1E2256"/>
                  </a:solidFill>
                  <a:latin typeface="Arial" panose="020B0604020202020204" pitchFamily="34" charset="0"/>
                  <a:cs typeface="Arial" panose="020B0604020202020204" pitchFamily="34" charset="0"/>
                </a:rPr>
                <a:t>Personale-events</a:t>
              </a:r>
            </a:p>
            <a:p>
              <a:pPr marL="93663" indent="-93663">
                <a:buFont typeface="Arial" panose="020B0604020202020204" pitchFamily="34" charset="0"/>
                <a:buChar char="•"/>
              </a:pPr>
              <a:r>
                <a:rPr lang="da-DK" sz="1600">
                  <a:solidFill>
                    <a:srgbClr val="1E2256"/>
                  </a:solidFill>
                  <a:latin typeface="Arial" panose="020B0604020202020204" pitchFamily="34" charset="0"/>
                  <a:cs typeface="Arial" panose="020B0604020202020204" pitchFamily="34" charset="0"/>
                </a:rPr>
                <a:t>Bonus</a:t>
              </a:r>
            </a:p>
            <a:p>
              <a:pPr marL="93663" indent="-93663">
                <a:buFont typeface="Arial" panose="020B0604020202020204" pitchFamily="34" charset="0"/>
                <a:buChar char="•"/>
              </a:pPr>
              <a:r>
                <a:rPr lang="da-DK" sz="1600" err="1">
                  <a:solidFill>
                    <a:srgbClr val="1E2256"/>
                  </a:solidFill>
                  <a:latin typeface="Arial" panose="020B0604020202020204" pitchFamily="34" charset="0"/>
                  <a:cs typeface="Arial" panose="020B0604020202020204" pitchFamily="34" charset="0"/>
                </a:rPr>
                <a:t>Markeds-føring</a:t>
              </a:r>
              <a:endParaRPr lang="da-DK" sz="1600">
                <a:solidFill>
                  <a:srgbClr val="1E2256"/>
                </a:solidFill>
                <a:latin typeface="Arial" panose="020B0604020202020204" pitchFamily="34" charset="0"/>
                <a:cs typeface="Arial" panose="020B0604020202020204" pitchFamily="34" charset="0"/>
              </a:endParaRPr>
            </a:p>
          </p:txBody>
        </p:sp>
      </p:grpSp>
      <p:sp>
        <p:nvSpPr>
          <p:cNvPr id="6" name="Title 1">
            <a:extLst>
              <a:ext uri="{FF2B5EF4-FFF2-40B4-BE49-F238E27FC236}">
                <a16:creationId xmlns:a16="http://schemas.microsoft.com/office/drawing/2014/main" id="{785AE5E0-C72E-4E43-AD1E-F080427BAE6E}"/>
              </a:ext>
            </a:extLst>
          </p:cNvPr>
          <p:cNvSpPr>
            <a:spLocks noGrp="1"/>
          </p:cNvSpPr>
          <p:nvPr>
            <p:ph type="title"/>
          </p:nvPr>
        </p:nvSpPr>
        <p:spPr>
          <a:xfrm>
            <a:off x="1060667" y="503785"/>
            <a:ext cx="9412434" cy="463550"/>
          </a:xfrm>
        </p:spPr>
        <p:txBody>
          <a:bodyPr>
            <a:noAutofit/>
          </a:bodyPr>
          <a:lstStyle/>
          <a:p>
            <a:pPr algn="ctr"/>
            <a:r>
              <a:rPr lang="da-DK" sz="3000" b="1">
                <a:solidFill>
                  <a:srgbClr val="1E2256"/>
                </a:solidFill>
                <a:latin typeface="Arial" panose="020B0604020202020204" pitchFamily="34" charset="0"/>
                <a:cs typeface="Arial" panose="020B0604020202020204" pitchFamily="34" charset="0"/>
              </a:rPr>
              <a:t>Hvorfor egentlig henvise?</a:t>
            </a:r>
            <a:endParaRPr lang="da-DK" sz="3000" b="1">
              <a:solidFill>
                <a:srgbClr val="1E2256"/>
              </a:solidFill>
            </a:endParaRPr>
          </a:p>
        </p:txBody>
      </p:sp>
    </p:spTree>
    <p:extLst>
      <p:ext uri="{BB962C8B-B14F-4D97-AF65-F5344CB8AC3E}">
        <p14:creationId xmlns:p14="http://schemas.microsoft.com/office/powerpoint/2010/main" val="176374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9"/>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8"/>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1500"/>
                            </p:stCondLst>
                            <p:childTnLst>
                              <p:par>
                                <p:cTn id="17" presetID="45" presetClass="entr" presetSubtype="0" fill="hold" grpId="0" nodeType="afterEffect">
                                  <p:stCondLst>
                                    <p:cond delay="75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000"/>
                                        <p:tgtEl>
                                          <p:spTgt spid="23"/>
                                        </p:tgtEl>
                                      </p:cBhvr>
                                    </p:animEffect>
                                    <p:anim calcmode="lin" valueType="num">
                                      <p:cBhvr>
                                        <p:cTn id="20" dur="2000" fill="hold"/>
                                        <p:tgtEl>
                                          <p:spTgt spid="23"/>
                                        </p:tgtEl>
                                        <p:attrNameLst>
                                          <p:attrName>ppt_w</p:attrName>
                                        </p:attrNameLst>
                                      </p:cBhvr>
                                      <p:tavLst>
                                        <p:tav tm="0" fmla="#ppt_w*sin(2.5*pi*$)">
                                          <p:val>
                                            <p:fltVal val="0"/>
                                          </p:val>
                                        </p:tav>
                                        <p:tav tm="100000">
                                          <p:val>
                                            <p:fltVal val="1"/>
                                          </p:val>
                                        </p:tav>
                                      </p:tavLst>
                                    </p:anim>
                                    <p:anim calcmode="lin" valueType="num">
                                      <p:cBhvr>
                                        <p:cTn id="21" dur="2000" fill="hold"/>
                                        <p:tgtEl>
                                          <p:spTgt spid="23"/>
                                        </p:tgtEl>
                                        <p:attrNameLst>
                                          <p:attrName>ppt_h</p:attrName>
                                        </p:attrNameLst>
                                      </p:cBhvr>
                                      <p:tavLst>
                                        <p:tav tm="0">
                                          <p:val>
                                            <p:strVal val="#ppt_h"/>
                                          </p:val>
                                        </p:tav>
                                        <p:tav tm="100000">
                                          <p:val>
                                            <p:strVal val="#ppt_h"/>
                                          </p:val>
                                        </p:tav>
                                      </p:tavLst>
                                    </p:anim>
                                  </p:childTnLst>
                                </p:cTn>
                              </p:par>
                            </p:childTnLst>
                          </p:cTn>
                        </p:par>
                        <p:par>
                          <p:cTn id="22" fill="hold">
                            <p:stCondLst>
                              <p:cond delay="4250"/>
                            </p:stCondLst>
                            <p:childTnLst>
                              <p:par>
                                <p:cTn id="23" presetID="26"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80">
                                          <p:stCondLst>
                                            <p:cond delay="0"/>
                                          </p:stCondLst>
                                        </p:cTn>
                                        <p:tgtEl>
                                          <p:spTgt spid="24"/>
                                        </p:tgtEl>
                                      </p:cBhvr>
                                    </p:animEffect>
                                    <p:anim calcmode="lin" valueType="num">
                                      <p:cBhvr>
                                        <p:cTn id="2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1" dur="26">
                                          <p:stCondLst>
                                            <p:cond delay="650"/>
                                          </p:stCondLst>
                                        </p:cTn>
                                        <p:tgtEl>
                                          <p:spTgt spid="24"/>
                                        </p:tgtEl>
                                      </p:cBhvr>
                                      <p:to x="100000" y="60000"/>
                                    </p:animScale>
                                    <p:animScale>
                                      <p:cBhvr>
                                        <p:cTn id="32" dur="166" decel="50000">
                                          <p:stCondLst>
                                            <p:cond delay="676"/>
                                          </p:stCondLst>
                                        </p:cTn>
                                        <p:tgtEl>
                                          <p:spTgt spid="24"/>
                                        </p:tgtEl>
                                      </p:cBhvr>
                                      <p:to x="100000" y="100000"/>
                                    </p:animScale>
                                    <p:animScale>
                                      <p:cBhvr>
                                        <p:cTn id="33" dur="26">
                                          <p:stCondLst>
                                            <p:cond delay="1312"/>
                                          </p:stCondLst>
                                        </p:cTn>
                                        <p:tgtEl>
                                          <p:spTgt spid="24"/>
                                        </p:tgtEl>
                                      </p:cBhvr>
                                      <p:to x="100000" y="80000"/>
                                    </p:animScale>
                                    <p:animScale>
                                      <p:cBhvr>
                                        <p:cTn id="34" dur="166" decel="50000">
                                          <p:stCondLst>
                                            <p:cond delay="1338"/>
                                          </p:stCondLst>
                                        </p:cTn>
                                        <p:tgtEl>
                                          <p:spTgt spid="24"/>
                                        </p:tgtEl>
                                      </p:cBhvr>
                                      <p:to x="100000" y="100000"/>
                                    </p:animScale>
                                    <p:animScale>
                                      <p:cBhvr>
                                        <p:cTn id="35" dur="26">
                                          <p:stCondLst>
                                            <p:cond delay="1642"/>
                                          </p:stCondLst>
                                        </p:cTn>
                                        <p:tgtEl>
                                          <p:spTgt spid="24"/>
                                        </p:tgtEl>
                                      </p:cBhvr>
                                      <p:to x="100000" y="90000"/>
                                    </p:animScale>
                                    <p:animScale>
                                      <p:cBhvr>
                                        <p:cTn id="36" dur="166" decel="50000">
                                          <p:stCondLst>
                                            <p:cond delay="1668"/>
                                          </p:stCondLst>
                                        </p:cTn>
                                        <p:tgtEl>
                                          <p:spTgt spid="24"/>
                                        </p:tgtEl>
                                      </p:cBhvr>
                                      <p:to x="100000" y="100000"/>
                                    </p:animScale>
                                    <p:animScale>
                                      <p:cBhvr>
                                        <p:cTn id="37" dur="26">
                                          <p:stCondLst>
                                            <p:cond delay="1808"/>
                                          </p:stCondLst>
                                        </p:cTn>
                                        <p:tgtEl>
                                          <p:spTgt spid="24"/>
                                        </p:tgtEl>
                                      </p:cBhvr>
                                      <p:to x="100000" y="95000"/>
                                    </p:animScale>
                                    <p:animScale>
                                      <p:cBhvr>
                                        <p:cTn id="38" dur="166" decel="50000">
                                          <p:stCondLst>
                                            <p:cond delay="1834"/>
                                          </p:stCondLst>
                                        </p:cTn>
                                        <p:tgtEl>
                                          <p:spTgt spid="24"/>
                                        </p:tgtEl>
                                      </p:cBhvr>
                                      <p:to x="100000" y="100000"/>
                                    </p:animScale>
                                  </p:childTnLst>
                                </p:cTn>
                              </p:par>
                            </p:childTnLst>
                          </p:cTn>
                        </p:par>
                        <p:par>
                          <p:cTn id="39" fill="hold">
                            <p:stCondLst>
                              <p:cond delay="6250"/>
                            </p:stCondLst>
                            <p:childTnLst>
                              <p:par>
                                <p:cTn id="40" presetID="2" presetClass="entr" presetSubtype="4" fill="hold" nodeType="afterEffect">
                                  <p:stCondLst>
                                    <p:cond delay="25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580">
                                          <p:stCondLst>
                                            <p:cond delay="0"/>
                                          </p:stCondLst>
                                        </p:cTn>
                                        <p:tgtEl>
                                          <p:spTgt spid="25"/>
                                        </p:tgtEl>
                                      </p:cBhvr>
                                    </p:animEffect>
                                    <p:anim calcmode="lin" valueType="num">
                                      <p:cBhvr>
                                        <p:cTn id="4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54" dur="26">
                                          <p:stCondLst>
                                            <p:cond delay="650"/>
                                          </p:stCondLst>
                                        </p:cTn>
                                        <p:tgtEl>
                                          <p:spTgt spid="25"/>
                                        </p:tgtEl>
                                      </p:cBhvr>
                                      <p:to x="100000" y="60000"/>
                                    </p:animScale>
                                    <p:animScale>
                                      <p:cBhvr>
                                        <p:cTn id="55" dur="166" decel="50000">
                                          <p:stCondLst>
                                            <p:cond delay="676"/>
                                          </p:stCondLst>
                                        </p:cTn>
                                        <p:tgtEl>
                                          <p:spTgt spid="25"/>
                                        </p:tgtEl>
                                      </p:cBhvr>
                                      <p:to x="100000" y="100000"/>
                                    </p:animScale>
                                    <p:animScale>
                                      <p:cBhvr>
                                        <p:cTn id="56" dur="26">
                                          <p:stCondLst>
                                            <p:cond delay="1312"/>
                                          </p:stCondLst>
                                        </p:cTn>
                                        <p:tgtEl>
                                          <p:spTgt spid="25"/>
                                        </p:tgtEl>
                                      </p:cBhvr>
                                      <p:to x="100000" y="80000"/>
                                    </p:animScale>
                                    <p:animScale>
                                      <p:cBhvr>
                                        <p:cTn id="57" dur="166" decel="50000">
                                          <p:stCondLst>
                                            <p:cond delay="1338"/>
                                          </p:stCondLst>
                                        </p:cTn>
                                        <p:tgtEl>
                                          <p:spTgt spid="25"/>
                                        </p:tgtEl>
                                      </p:cBhvr>
                                      <p:to x="100000" y="100000"/>
                                    </p:animScale>
                                    <p:animScale>
                                      <p:cBhvr>
                                        <p:cTn id="58" dur="26">
                                          <p:stCondLst>
                                            <p:cond delay="1642"/>
                                          </p:stCondLst>
                                        </p:cTn>
                                        <p:tgtEl>
                                          <p:spTgt spid="25"/>
                                        </p:tgtEl>
                                      </p:cBhvr>
                                      <p:to x="100000" y="90000"/>
                                    </p:animScale>
                                    <p:animScale>
                                      <p:cBhvr>
                                        <p:cTn id="59" dur="166" decel="50000">
                                          <p:stCondLst>
                                            <p:cond delay="1668"/>
                                          </p:stCondLst>
                                        </p:cTn>
                                        <p:tgtEl>
                                          <p:spTgt spid="25"/>
                                        </p:tgtEl>
                                      </p:cBhvr>
                                      <p:to x="100000" y="100000"/>
                                    </p:animScale>
                                    <p:animScale>
                                      <p:cBhvr>
                                        <p:cTn id="60" dur="26">
                                          <p:stCondLst>
                                            <p:cond delay="1808"/>
                                          </p:stCondLst>
                                        </p:cTn>
                                        <p:tgtEl>
                                          <p:spTgt spid="25"/>
                                        </p:tgtEl>
                                      </p:cBhvr>
                                      <p:to x="100000" y="95000"/>
                                    </p:animScale>
                                    <p:animScale>
                                      <p:cBhvr>
                                        <p:cTn id="61"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7C1BB6B-6DEA-5F88-E8A1-0245425F62DC}"/>
              </a:ext>
            </a:extLst>
          </p:cNvPr>
          <p:cNvSpPr>
            <a:spLocks noGrp="1"/>
          </p:cNvSpPr>
          <p:nvPr>
            <p:ph idx="1"/>
          </p:nvPr>
        </p:nvSpPr>
        <p:spPr>
          <a:xfrm>
            <a:off x="838200" y="1149533"/>
            <a:ext cx="10515600" cy="5206817"/>
          </a:xfrm>
          <a:solidFill>
            <a:schemeClr val="bg1"/>
          </a:solidFill>
        </p:spPr>
        <p:txBody>
          <a:bodyPr>
            <a:normAutofit fontScale="40000" lnSpcReduction="20000"/>
          </a:bodyPr>
          <a:lstStyle/>
          <a:p>
            <a:pPr marL="0" indent="0">
              <a:buNone/>
            </a:pPr>
            <a:endParaRPr lang="da-DK" dirty="0">
              <a:latin typeface="Arial" panose="020B0604020202020204" pitchFamily="34" charset="0"/>
              <a:cs typeface="Arial" panose="020B0604020202020204" pitchFamily="34" charset="0"/>
            </a:endParaRPr>
          </a:p>
          <a:p>
            <a:pPr marL="628650" indent="0">
              <a:buNone/>
            </a:pPr>
            <a:r>
              <a:rPr lang="da-DK" sz="3600" dirty="0">
                <a:solidFill>
                  <a:srgbClr val="1E2256"/>
                </a:solidFill>
                <a:latin typeface="Arial" panose="020B0604020202020204" pitchFamily="34" charset="0"/>
                <a:cs typeface="Arial" panose="020B0604020202020204" pitchFamily="34" charset="0"/>
              </a:rPr>
              <a:t>Det gør du ved at lave en ”signatur”, du kan bruge i et e-mailsvar!</a:t>
            </a:r>
          </a:p>
          <a:p>
            <a:pPr marL="628650" indent="0">
              <a:lnSpc>
                <a:spcPct val="170000"/>
              </a:lnSpc>
              <a:buNone/>
            </a:pPr>
            <a:r>
              <a:rPr lang="da-DK" sz="3000" u="sng" dirty="0">
                <a:solidFill>
                  <a:srgbClr val="000000"/>
                </a:solidFill>
                <a:latin typeface="Arial" panose="020B0604020202020204" pitchFamily="34" charset="0"/>
                <a:ea typeface="Calibri" panose="020F0502020204030204" pitchFamily="34" charset="0"/>
                <a:cs typeface="Arial" panose="020B0604020202020204" pitchFamily="34" charset="0"/>
              </a:rPr>
              <a:t>F.eks.: </a:t>
            </a:r>
          </a:p>
          <a:p>
            <a:pPr marL="628650" indent="0">
              <a:lnSpc>
                <a:spcPct val="170000"/>
              </a:lnSpc>
              <a:buNone/>
            </a:pPr>
            <a:r>
              <a:rPr lang="da-DK" sz="3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Kære Lone </a:t>
            </a:r>
            <a:endParaRPr lang="da-DK" sz="3000" i="1" dirty="0">
              <a:effectLst/>
              <a:latin typeface="Arial" panose="020B0604020202020204" pitchFamily="34" charset="0"/>
              <a:ea typeface="Calibri" panose="020F0502020204030204" pitchFamily="34" charset="0"/>
              <a:cs typeface="Arial" panose="020B0604020202020204" pitchFamily="34" charset="0"/>
            </a:endParaRPr>
          </a:p>
          <a:p>
            <a:pPr marL="628650" indent="0">
              <a:lnSpc>
                <a:spcPct val="170000"/>
              </a:lnSpc>
              <a:buNone/>
            </a:pPr>
            <a:r>
              <a:rPr lang="da-DK" sz="3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Tak for din forespørgsel og interesse i vores </a:t>
            </a:r>
            <a:r>
              <a:rPr lang="da-DK" sz="3000" i="1" dirty="0">
                <a:solidFill>
                  <a:srgbClr val="000000"/>
                </a:solidFill>
                <a:latin typeface="Arial" panose="020B0604020202020204" pitchFamily="34" charset="0"/>
                <a:ea typeface="Calibri" panose="020F0502020204030204" pitchFamily="34" charset="0"/>
                <a:cs typeface="Arial" panose="020B0604020202020204" pitchFamily="34" charset="0"/>
              </a:rPr>
              <a:t>venue</a:t>
            </a:r>
            <a:r>
              <a:rPr lang="da-DK" sz="3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som rammen om jeres arrangement.</a:t>
            </a:r>
            <a:endParaRPr lang="da-DK" sz="3000" i="1" dirty="0">
              <a:effectLst/>
              <a:latin typeface="Arial" panose="020B0604020202020204" pitchFamily="34" charset="0"/>
              <a:ea typeface="Calibri" panose="020F0502020204030204" pitchFamily="34" charset="0"/>
              <a:cs typeface="Arial" panose="020B0604020202020204" pitchFamily="34" charset="0"/>
            </a:endParaRPr>
          </a:p>
          <a:p>
            <a:pPr marL="628650" indent="0">
              <a:lnSpc>
                <a:spcPct val="170000"/>
              </a:lnSpc>
              <a:buNone/>
            </a:pPr>
            <a:r>
              <a:rPr lang="da-DK" sz="3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Vi </a:t>
            </a:r>
            <a:r>
              <a:rPr lang="da-DK" sz="3000" i="1" dirty="0">
                <a:solidFill>
                  <a:srgbClr val="000000"/>
                </a:solidFill>
                <a:latin typeface="Arial" panose="020B0604020202020204" pitchFamily="34" charset="0"/>
                <a:ea typeface="Calibri" panose="020F0502020204030204" pitchFamily="34" charset="0"/>
                <a:cs typeface="Arial" panose="020B0604020202020204" pitchFamily="34" charset="0"/>
              </a:rPr>
              <a:t>ha</a:t>
            </a:r>
            <a:r>
              <a:rPr lang="da-DK" sz="3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r dejlig travlt, men det betyder desværre også, at der ikke er et egnet lokale ledigt på din forespurgte dato. Ligger datoen fast, eller må jeg kigge på alternativer?</a:t>
            </a:r>
          </a:p>
          <a:p>
            <a:pPr marL="628650" indent="0">
              <a:lnSpc>
                <a:spcPct val="170000"/>
              </a:lnSpc>
              <a:buNone/>
            </a:pPr>
            <a:r>
              <a:rPr lang="da-DK" sz="3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Hvis datoen ligger fast, kan jeg måske hjælpe dig videre alligevel. Må jeg sende din forespørgsel videre til mit netværk af konferencesteder gennem vores fælles sekretariat Danske Konferencecentre? De leverer en lynhurtig og personlig service på meget kort tid, og så er det er helt gratis og uforpligtende.</a:t>
            </a:r>
            <a:endParaRPr lang="da-DK" sz="3000" i="1" dirty="0">
              <a:effectLst/>
              <a:latin typeface="Arial" panose="020B0604020202020204" pitchFamily="34" charset="0"/>
              <a:ea typeface="Calibri" panose="020F0502020204030204" pitchFamily="34" charset="0"/>
              <a:cs typeface="Arial" panose="020B0604020202020204" pitchFamily="34" charset="0"/>
            </a:endParaRPr>
          </a:p>
          <a:p>
            <a:pPr marL="628650" indent="0">
              <a:lnSpc>
                <a:spcPct val="170000"/>
              </a:lnSpc>
              <a:buNone/>
            </a:pPr>
            <a:r>
              <a:rPr lang="da-DK" sz="3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Vi hjælper nemlig gerne hinanden i disse travle perioder, så sig endelig til!</a:t>
            </a:r>
            <a:endParaRPr lang="da-DK" sz="3000" i="1" dirty="0">
              <a:effectLst/>
              <a:latin typeface="Arial" panose="020B0604020202020204" pitchFamily="34" charset="0"/>
              <a:ea typeface="Calibri" panose="020F0502020204030204" pitchFamily="34" charset="0"/>
              <a:cs typeface="Arial" panose="020B0604020202020204" pitchFamily="34" charset="0"/>
            </a:endParaRPr>
          </a:p>
          <a:p>
            <a:pPr marL="628650" indent="0">
              <a:lnSpc>
                <a:spcPct val="170000"/>
              </a:lnSpc>
              <a:buNone/>
            </a:pPr>
            <a:r>
              <a:rPr lang="da-DK" sz="3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Jeg ser frem til at høre fra dig.</a:t>
            </a:r>
            <a:endParaRPr lang="da-DK" sz="3000" i="1" dirty="0">
              <a:effectLst/>
              <a:latin typeface="Arial" panose="020B0604020202020204" pitchFamily="34" charset="0"/>
              <a:ea typeface="Calibri" panose="020F0502020204030204" pitchFamily="34" charset="0"/>
              <a:cs typeface="Arial" panose="020B0604020202020204" pitchFamily="34" charset="0"/>
            </a:endParaRPr>
          </a:p>
          <a:p>
            <a:pPr marL="628650" indent="0">
              <a:lnSpc>
                <a:spcPct val="170000"/>
              </a:lnSpc>
              <a:buNone/>
            </a:pPr>
            <a:r>
              <a:rPr lang="da-DK" sz="3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Med venlig hilsen</a:t>
            </a:r>
          </a:p>
          <a:p>
            <a:pPr marL="628650" indent="0">
              <a:lnSpc>
                <a:spcPct val="170000"/>
              </a:lnSpc>
              <a:buNone/>
            </a:pPr>
            <a:r>
              <a:rPr lang="da-DK" sz="3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Karen</a:t>
            </a:r>
          </a:p>
        </p:txBody>
      </p:sp>
      <p:sp>
        <p:nvSpPr>
          <p:cNvPr id="5" name="Pladsholder til slidenummer 4">
            <a:extLst>
              <a:ext uri="{FF2B5EF4-FFF2-40B4-BE49-F238E27FC236}">
                <a16:creationId xmlns:a16="http://schemas.microsoft.com/office/drawing/2014/main" id="{40B67EAE-FA6B-B79A-A222-BC5DF678D5E3}"/>
              </a:ext>
            </a:extLst>
          </p:cNvPr>
          <p:cNvSpPr>
            <a:spLocks noGrp="1"/>
          </p:cNvSpPr>
          <p:nvPr>
            <p:ph type="sldNum" sz="quarter" idx="12"/>
          </p:nvPr>
        </p:nvSpPr>
        <p:spPr/>
        <p:txBody>
          <a:bodyPr/>
          <a:lstStyle/>
          <a:p>
            <a:fld id="{128F35C3-DB96-4BD5-9078-D908B8223F4F}" type="slidenum">
              <a:rPr lang="da-DK" smtClean="0"/>
              <a:t>14</a:t>
            </a:fld>
            <a:endParaRPr lang="da-DK"/>
          </a:p>
        </p:txBody>
      </p:sp>
      <p:sp>
        <p:nvSpPr>
          <p:cNvPr id="6" name="TextBox 10">
            <a:extLst>
              <a:ext uri="{FF2B5EF4-FFF2-40B4-BE49-F238E27FC236}">
                <a16:creationId xmlns:a16="http://schemas.microsoft.com/office/drawing/2014/main" id="{9D61BB43-0060-5938-7E88-039C806CD101}"/>
              </a:ext>
            </a:extLst>
          </p:cNvPr>
          <p:cNvSpPr txBox="1"/>
          <p:nvPr/>
        </p:nvSpPr>
        <p:spPr>
          <a:xfrm>
            <a:off x="930564" y="182705"/>
            <a:ext cx="10515600" cy="584775"/>
          </a:xfrm>
          <a:prstGeom prst="rect">
            <a:avLst/>
          </a:prstGeom>
          <a:noFill/>
        </p:spPr>
        <p:txBody>
          <a:bodyPr wrap="square">
            <a:spAutoFit/>
          </a:bodyPr>
          <a:lstStyle/>
          <a:p>
            <a:pPr algn="ctr"/>
            <a:r>
              <a:rPr lang="da-DK" sz="3200">
                <a:solidFill>
                  <a:srgbClr val="1E2256"/>
                </a:solidFill>
                <a:latin typeface="Arial" panose="020B0604020202020204" pitchFamily="34" charset="0"/>
                <a:ea typeface="+mj-ea"/>
                <a:cs typeface="Arial" panose="020B0604020202020204" pitchFamily="34" charset="0"/>
              </a:rPr>
              <a:t>Henvis en kunde på bare 30 sekunder! </a:t>
            </a:r>
            <a:endParaRPr lang="da-DK" sz="3200"/>
          </a:p>
        </p:txBody>
      </p:sp>
      <p:pic>
        <p:nvPicPr>
          <p:cNvPr id="8" name="Billede 7">
            <a:extLst>
              <a:ext uri="{FF2B5EF4-FFF2-40B4-BE49-F238E27FC236}">
                <a16:creationId xmlns:a16="http://schemas.microsoft.com/office/drawing/2014/main" id="{94C267C0-3AEA-2132-42E4-30BB96E4F0AF}"/>
              </a:ext>
            </a:extLst>
          </p:cNvPr>
          <p:cNvPicPr>
            <a:picLocks noChangeAspect="1"/>
          </p:cNvPicPr>
          <p:nvPr/>
        </p:nvPicPr>
        <p:blipFill>
          <a:blip r:embed="rId2"/>
          <a:stretch>
            <a:fillRect/>
          </a:stretch>
        </p:blipFill>
        <p:spPr>
          <a:xfrm rot="1250103">
            <a:off x="9592166" y="1106566"/>
            <a:ext cx="1425281" cy="1634003"/>
          </a:xfrm>
          <a:prstGeom prst="rect">
            <a:avLst/>
          </a:prstGeom>
        </p:spPr>
      </p:pic>
      <p:cxnSp>
        <p:nvCxnSpPr>
          <p:cNvPr id="2" name="Straight Connector 11">
            <a:extLst>
              <a:ext uri="{FF2B5EF4-FFF2-40B4-BE49-F238E27FC236}">
                <a16:creationId xmlns:a16="http://schemas.microsoft.com/office/drawing/2014/main" id="{BF91AFBA-83AA-A3A7-5ED5-C9DE23120F90}"/>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8"/>
                                        </p:tgtEl>
                                        <p:attrNameLst>
                                          <p:attrName>r</p:attrName>
                                        </p:attrNameLst>
                                      </p:cBhvr>
                                    </p:animRot>
                                    <p:animRot by="-240000">
                                      <p:cBhvr>
                                        <p:cTn id="7" dur="400" fill="hold">
                                          <p:stCondLst>
                                            <p:cond delay="400"/>
                                          </p:stCondLst>
                                        </p:cTn>
                                        <p:tgtEl>
                                          <p:spTgt spid="8"/>
                                        </p:tgtEl>
                                        <p:attrNameLst>
                                          <p:attrName>r</p:attrName>
                                        </p:attrNameLst>
                                      </p:cBhvr>
                                    </p:animRot>
                                    <p:animRot by="240000">
                                      <p:cBhvr>
                                        <p:cTn id="8" dur="400" fill="hold">
                                          <p:stCondLst>
                                            <p:cond delay="800"/>
                                          </p:stCondLst>
                                        </p:cTn>
                                        <p:tgtEl>
                                          <p:spTgt spid="8"/>
                                        </p:tgtEl>
                                        <p:attrNameLst>
                                          <p:attrName>r</p:attrName>
                                        </p:attrNameLst>
                                      </p:cBhvr>
                                    </p:animRot>
                                    <p:animRot by="-240000">
                                      <p:cBhvr>
                                        <p:cTn id="9" dur="400" fill="hold">
                                          <p:stCondLst>
                                            <p:cond delay="1200"/>
                                          </p:stCondLst>
                                        </p:cTn>
                                        <p:tgtEl>
                                          <p:spTgt spid="8"/>
                                        </p:tgtEl>
                                        <p:attrNameLst>
                                          <p:attrName>r</p:attrName>
                                        </p:attrNameLst>
                                      </p:cBhvr>
                                    </p:animRot>
                                    <p:animRot by="120000">
                                      <p:cBhvr>
                                        <p:cTn id="10" dur="400" fill="hold">
                                          <p:stCondLst>
                                            <p:cond delay="16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E2063BF7-1361-7CB0-A6DA-78A0DDC0932C}"/>
              </a:ext>
            </a:extLst>
          </p:cNvPr>
          <p:cNvPicPr>
            <a:picLocks noChangeAspect="1"/>
          </p:cNvPicPr>
          <p:nvPr/>
        </p:nvPicPr>
        <p:blipFill>
          <a:blip r:embed="rId2"/>
          <a:stretch>
            <a:fillRect/>
          </a:stretch>
        </p:blipFill>
        <p:spPr>
          <a:xfrm>
            <a:off x="1763870" y="336148"/>
            <a:ext cx="8739651" cy="6185704"/>
          </a:xfrm>
          <a:prstGeom prst="rect">
            <a:avLst/>
          </a:prstGeom>
        </p:spPr>
      </p:pic>
      <p:sp>
        <p:nvSpPr>
          <p:cNvPr id="4" name="Date Placeholder 3">
            <a:extLst>
              <a:ext uri="{FF2B5EF4-FFF2-40B4-BE49-F238E27FC236}">
                <a16:creationId xmlns:a16="http://schemas.microsoft.com/office/drawing/2014/main" id="{666C2941-CEB0-1D5E-0DEE-874769C13A76}"/>
              </a:ext>
            </a:extLst>
          </p:cNvPr>
          <p:cNvSpPr>
            <a:spLocks noGrp="1"/>
          </p:cNvSpPr>
          <p:nvPr>
            <p:ph type="dt" sz="half" idx="10"/>
          </p:nvPr>
        </p:nvSpPr>
        <p:spPr/>
        <p:txBody>
          <a:bodyPr/>
          <a:lstStyle/>
          <a:p>
            <a:fld id="{6EBB9783-BA03-4441-81C2-C5B7FDB0DA7A}" type="datetime1">
              <a:rPr lang="da-DK" smtClean="0"/>
              <a:t>09-12-2024</a:t>
            </a:fld>
            <a:endParaRPr lang="da-DK"/>
          </a:p>
        </p:txBody>
      </p:sp>
      <p:sp>
        <p:nvSpPr>
          <p:cNvPr id="5" name="Slide Number Placeholder 4">
            <a:extLst>
              <a:ext uri="{FF2B5EF4-FFF2-40B4-BE49-F238E27FC236}">
                <a16:creationId xmlns:a16="http://schemas.microsoft.com/office/drawing/2014/main" id="{2038737F-D0C5-5918-F91C-A6BBEEA15BE5}"/>
              </a:ext>
            </a:extLst>
          </p:cNvPr>
          <p:cNvSpPr>
            <a:spLocks noGrp="1"/>
          </p:cNvSpPr>
          <p:nvPr>
            <p:ph type="sldNum" sz="quarter" idx="12"/>
          </p:nvPr>
        </p:nvSpPr>
        <p:spPr/>
        <p:txBody>
          <a:bodyPr/>
          <a:lstStyle/>
          <a:p>
            <a:fld id="{128F35C3-DB96-4BD5-9078-D908B8223F4F}" type="slidenum">
              <a:rPr lang="da-DK" smtClean="0"/>
              <a:t>15</a:t>
            </a:fld>
            <a:endParaRPr lang="da-DK"/>
          </a:p>
        </p:txBody>
      </p:sp>
      <p:sp>
        <p:nvSpPr>
          <p:cNvPr id="6" name="Tekstfelt 5">
            <a:extLst>
              <a:ext uri="{FF2B5EF4-FFF2-40B4-BE49-F238E27FC236}">
                <a16:creationId xmlns:a16="http://schemas.microsoft.com/office/drawing/2014/main" id="{BB93AFEC-D64B-67F3-6E60-EEA4346C492A}"/>
              </a:ext>
            </a:extLst>
          </p:cNvPr>
          <p:cNvSpPr txBox="1"/>
          <p:nvPr/>
        </p:nvSpPr>
        <p:spPr>
          <a:xfrm>
            <a:off x="3686440" y="2332651"/>
            <a:ext cx="709126" cy="307777"/>
          </a:xfrm>
          <a:prstGeom prst="rect">
            <a:avLst/>
          </a:prstGeom>
          <a:noFill/>
        </p:spPr>
        <p:txBody>
          <a:bodyPr wrap="square" rtlCol="0">
            <a:spAutoFit/>
          </a:bodyPr>
          <a:lstStyle/>
          <a:p>
            <a:r>
              <a:rPr lang="da-DK" sz="1400" b="1">
                <a:solidFill>
                  <a:schemeClr val="accent1">
                    <a:lumMod val="75000"/>
                  </a:schemeClr>
                </a:solidFill>
                <a:latin typeface="Ink Free" panose="03080402000500000000" pitchFamily="66" charset="0"/>
              </a:rPr>
              <a:t>15/6</a:t>
            </a:r>
          </a:p>
        </p:txBody>
      </p:sp>
      <p:sp>
        <p:nvSpPr>
          <p:cNvPr id="8" name="Tekstfelt 7">
            <a:extLst>
              <a:ext uri="{FF2B5EF4-FFF2-40B4-BE49-F238E27FC236}">
                <a16:creationId xmlns:a16="http://schemas.microsoft.com/office/drawing/2014/main" id="{04503552-5831-2011-508C-694AE9CB4E1D}"/>
              </a:ext>
            </a:extLst>
          </p:cNvPr>
          <p:cNvSpPr txBox="1"/>
          <p:nvPr/>
        </p:nvSpPr>
        <p:spPr>
          <a:xfrm>
            <a:off x="2060511" y="2286485"/>
            <a:ext cx="1625081" cy="400110"/>
          </a:xfrm>
          <a:prstGeom prst="rect">
            <a:avLst/>
          </a:prstGeom>
          <a:noFill/>
        </p:spPr>
        <p:txBody>
          <a:bodyPr wrap="square" rtlCol="0">
            <a:spAutoFit/>
          </a:bodyPr>
          <a:lstStyle/>
          <a:p>
            <a:r>
              <a:rPr lang="da-DK" sz="2000" b="1">
                <a:solidFill>
                  <a:schemeClr val="accent1">
                    <a:lumMod val="75000"/>
                  </a:schemeClr>
                </a:solidFill>
                <a:latin typeface="Ink Free" panose="03080402000500000000" pitchFamily="66" charset="0"/>
              </a:rPr>
              <a:t>HELLE L.</a:t>
            </a:r>
          </a:p>
        </p:txBody>
      </p:sp>
      <p:pic>
        <p:nvPicPr>
          <p:cNvPr id="12" name="Grafik 11" descr="Kamera kontur">
            <a:extLst>
              <a:ext uri="{FF2B5EF4-FFF2-40B4-BE49-F238E27FC236}">
                <a16:creationId xmlns:a16="http://schemas.microsoft.com/office/drawing/2014/main" id="{E01D63AF-C039-DDA9-0F9E-AABCEA079F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537100">
            <a:off x="9287230" y="1161663"/>
            <a:ext cx="914400" cy="914400"/>
          </a:xfrm>
          <a:prstGeom prst="rect">
            <a:avLst/>
          </a:prstGeom>
        </p:spPr>
      </p:pic>
      <p:sp>
        <p:nvSpPr>
          <p:cNvPr id="13" name="Tekstfelt 12">
            <a:extLst>
              <a:ext uri="{FF2B5EF4-FFF2-40B4-BE49-F238E27FC236}">
                <a16:creationId xmlns:a16="http://schemas.microsoft.com/office/drawing/2014/main" id="{0F362C19-810B-5996-3F38-FECE3109CD84}"/>
              </a:ext>
            </a:extLst>
          </p:cNvPr>
          <p:cNvSpPr txBox="1"/>
          <p:nvPr/>
        </p:nvSpPr>
        <p:spPr>
          <a:xfrm rot="19972774">
            <a:off x="7030743" y="996666"/>
            <a:ext cx="1926125" cy="400110"/>
          </a:xfrm>
          <a:prstGeom prst="rect">
            <a:avLst/>
          </a:prstGeom>
          <a:noFill/>
        </p:spPr>
        <p:txBody>
          <a:bodyPr wrap="square" rtlCol="0">
            <a:spAutoFit/>
          </a:bodyPr>
          <a:lstStyle/>
          <a:p>
            <a:r>
              <a:rPr lang="da-DK" sz="2000" b="1">
                <a:solidFill>
                  <a:schemeClr val="accent1">
                    <a:lumMod val="75000"/>
                  </a:schemeClr>
                </a:solidFill>
                <a:latin typeface="Ink Free" panose="03080402000500000000" pitchFamily="66" charset="0"/>
              </a:rPr>
              <a:t>helle@dkbs.dk</a:t>
            </a:r>
          </a:p>
        </p:txBody>
      </p:sp>
      <p:sp>
        <p:nvSpPr>
          <p:cNvPr id="15" name="Tekstfelt 14">
            <a:extLst>
              <a:ext uri="{FF2B5EF4-FFF2-40B4-BE49-F238E27FC236}">
                <a16:creationId xmlns:a16="http://schemas.microsoft.com/office/drawing/2014/main" id="{D2A90356-9467-6A4A-2037-0C459336BA1D}"/>
              </a:ext>
            </a:extLst>
          </p:cNvPr>
          <p:cNvSpPr txBox="1"/>
          <p:nvPr/>
        </p:nvSpPr>
        <p:spPr>
          <a:xfrm rot="19972774">
            <a:off x="10114414" y="867917"/>
            <a:ext cx="1926125" cy="400110"/>
          </a:xfrm>
          <a:prstGeom prst="rect">
            <a:avLst/>
          </a:prstGeom>
          <a:noFill/>
        </p:spPr>
        <p:txBody>
          <a:bodyPr wrap="square" rtlCol="0">
            <a:spAutoFit/>
          </a:bodyPr>
          <a:lstStyle/>
          <a:p>
            <a:r>
              <a:rPr lang="da-DK" sz="2000" b="1">
                <a:solidFill>
                  <a:schemeClr val="accent1">
                    <a:lumMod val="75000"/>
                  </a:schemeClr>
                </a:solidFill>
                <a:latin typeface="Ink Free" panose="03080402000500000000" pitchFamily="66" charset="0"/>
              </a:rPr>
              <a:t>helle@dkbs.dk</a:t>
            </a:r>
          </a:p>
        </p:txBody>
      </p:sp>
      <p:sp>
        <p:nvSpPr>
          <p:cNvPr id="16" name="Tekstfelt 15">
            <a:extLst>
              <a:ext uri="{FF2B5EF4-FFF2-40B4-BE49-F238E27FC236}">
                <a16:creationId xmlns:a16="http://schemas.microsoft.com/office/drawing/2014/main" id="{95E3F8ED-F344-A52A-861C-3422D5714CB7}"/>
              </a:ext>
            </a:extLst>
          </p:cNvPr>
          <p:cNvSpPr txBox="1"/>
          <p:nvPr/>
        </p:nvSpPr>
        <p:spPr>
          <a:xfrm>
            <a:off x="4183978" y="2355734"/>
            <a:ext cx="709126" cy="307777"/>
          </a:xfrm>
          <a:prstGeom prst="rect">
            <a:avLst/>
          </a:prstGeom>
          <a:noFill/>
        </p:spPr>
        <p:txBody>
          <a:bodyPr wrap="square" rtlCol="0">
            <a:spAutoFit/>
          </a:bodyPr>
          <a:lstStyle/>
          <a:p>
            <a:r>
              <a:rPr lang="da-DK" sz="1400" b="1">
                <a:solidFill>
                  <a:schemeClr val="accent1">
                    <a:lumMod val="75000"/>
                  </a:schemeClr>
                </a:solidFill>
                <a:latin typeface="Ink Free" panose="03080402000500000000" pitchFamily="66" charset="0"/>
              </a:rPr>
              <a:t>17/6</a:t>
            </a:r>
          </a:p>
        </p:txBody>
      </p:sp>
      <p:sp>
        <p:nvSpPr>
          <p:cNvPr id="17" name="Tekstfelt 16">
            <a:extLst>
              <a:ext uri="{FF2B5EF4-FFF2-40B4-BE49-F238E27FC236}">
                <a16:creationId xmlns:a16="http://schemas.microsoft.com/office/drawing/2014/main" id="{5CBE291E-1534-2962-A4EF-609E6D53EF40}"/>
              </a:ext>
            </a:extLst>
          </p:cNvPr>
          <p:cNvSpPr txBox="1"/>
          <p:nvPr/>
        </p:nvSpPr>
        <p:spPr>
          <a:xfrm>
            <a:off x="4768649" y="2355734"/>
            <a:ext cx="709126" cy="307777"/>
          </a:xfrm>
          <a:prstGeom prst="rect">
            <a:avLst/>
          </a:prstGeom>
          <a:noFill/>
        </p:spPr>
        <p:txBody>
          <a:bodyPr wrap="square" rtlCol="0">
            <a:spAutoFit/>
          </a:bodyPr>
          <a:lstStyle/>
          <a:p>
            <a:r>
              <a:rPr lang="da-DK" sz="1400" b="1">
                <a:solidFill>
                  <a:schemeClr val="accent1">
                    <a:lumMod val="75000"/>
                  </a:schemeClr>
                </a:solidFill>
                <a:latin typeface="Ink Free" panose="03080402000500000000" pitchFamily="66" charset="0"/>
              </a:rPr>
              <a:t>20/7</a:t>
            </a:r>
          </a:p>
        </p:txBody>
      </p:sp>
      <p:sp>
        <p:nvSpPr>
          <p:cNvPr id="18" name="Tekstfelt 17">
            <a:extLst>
              <a:ext uri="{FF2B5EF4-FFF2-40B4-BE49-F238E27FC236}">
                <a16:creationId xmlns:a16="http://schemas.microsoft.com/office/drawing/2014/main" id="{E3FC499D-9F32-47A3-3967-3410098F11B1}"/>
              </a:ext>
            </a:extLst>
          </p:cNvPr>
          <p:cNvSpPr txBox="1"/>
          <p:nvPr/>
        </p:nvSpPr>
        <p:spPr>
          <a:xfrm>
            <a:off x="5340832" y="2355733"/>
            <a:ext cx="709126" cy="307777"/>
          </a:xfrm>
          <a:prstGeom prst="rect">
            <a:avLst/>
          </a:prstGeom>
          <a:noFill/>
        </p:spPr>
        <p:txBody>
          <a:bodyPr wrap="square" rtlCol="0">
            <a:spAutoFit/>
          </a:bodyPr>
          <a:lstStyle/>
          <a:p>
            <a:r>
              <a:rPr lang="da-DK" sz="1400" b="1">
                <a:solidFill>
                  <a:schemeClr val="accent1">
                    <a:lumMod val="75000"/>
                  </a:schemeClr>
                </a:solidFill>
                <a:latin typeface="Ink Free" panose="03080402000500000000" pitchFamily="66" charset="0"/>
              </a:rPr>
              <a:t>3/8</a:t>
            </a:r>
          </a:p>
        </p:txBody>
      </p:sp>
      <p:sp>
        <p:nvSpPr>
          <p:cNvPr id="19" name="Tekstfelt 18">
            <a:extLst>
              <a:ext uri="{FF2B5EF4-FFF2-40B4-BE49-F238E27FC236}">
                <a16:creationId xmlns:a16="http://schemas.microsoft.com/office/drawing/2014/main" id="{180C9B74-ADBD-9C93-FF84-6C0FB3716878}"/>
              </a:ext>
            </a:extLst>
          </p:cNvPr>
          <p:cNvSpPr txBox="1"/>
          <p:nvPr/>
        </p:nvSpPr>
        <p:spPr>
          <a:xfrm>
            <a:off x="5856183" y="2332652"/>
            <a:ext cx="709126" cy="307777"/>
          </a:xfrm>
          <a:prstGeom prst="rect">
            <a:avLst/>
          </a:prstGeom>
          <a:noFill/>
        </p:spPr>
        <p:txBody>
          <a:bodyPr wrap="square" rtlCol="0">
            <a:spAutoFit/>
          </a:bodyPr>
          <a:lstStyle/>
          <a:p>
            <a:r>
              <a:rPr lang="da-DK" sz="1400" b="1">
                <a:solidFill>
                  <a:schemeClr val="accent1">
                    <a:lumMod val="75000"/>
                  </a:schemeClr>
                </a:solidFill>
                <a:latin typeface="Ink Free" panose="03080402000500000000" pitchFamily="66" charset="0"/>
              </a:rPr>
              <a:t>12/8</a:t>
            </a:r>
          </a:p>
        </p:txBody>
      </p:sp>
      <p:pic>
        <p:nvPicPr>
          <p:cNvPr id="20" name="Grafik 19" descr="Kamera kontur">
            <a:extLst>
              <a:ext uri="{FF2B5EF4-FFF2-40B4-BE49-F238E27FC236}">
                <a16:creationId xmlns:a16="http://schemas.microsoft.com/office/drawing/2014/main" id="{1F3E823E-690A-CCA8-71B7-BAA69E9AE1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537100">
            <a:off x="6166549" y="1119619"/>
            <a:ext cx="914400" cy="914400"/>
          </a:xfrm>
          <a:prstGeom prst="rect">
            <a:avLst/>
          </a:prstGeom>
        </p:spPr>
      </p:pic>
      <p:sp>
        <p:nvSpPr>
          <p:cNvPr id="21" name="Tekstfelt 20">
            <a:extLst>
              <a:ext uri="{FF2B5EF4-FFF2-40B4-BE49-F238E27FC236}">
                <a16:creationId xmlns:a16="http://schemas.microsoft.com/office/drawing/2014/main" id="{298EFE7F-6ED8-9AC6-5C85-F1B35DA85049}"/>
              </a:ext>
            </a:extLst>
          </p:cNvPr>
          <p:cNvSpPr txBox="1"/>
          <p:nvPr/>
        </p:nvSpPr>
        <p:spPr>
          <a:xfrm>
            <a:off x="6810762" y="2355733"/>
            <a:ext cx="709126" cy="307777"/>
          </a:xfrm>
          <a:prstGeom prst="rect">
            <a:avLst/>
          </a:prstGeom>
          <a:noFill/>
        </p:spPr>
        <p:txBody>
          <a:bodyPr wrap="square" rtlCol="0">
            <a:spAutoFit/>
          </a:bodyPr>
          <a:lstStyle/>
          <a:p>
            <a:r>
              <a:rPr lang="da-DK" sz="1400" b="1">
                <a:solidFill>
                  <a:schemeClr val="accent1">
                    <a:lumMod val="75000"/>
                  </a:schemeClr>
                </a:solidFill>
                <a:latin typeface="Ink Free" panose="03080402000500000000" pitchFamily="66" charset="0"/>
              </a:rPr>
              <a:t>19/8</a:t>
            </a:r>
          </a:p>
        </p:txBody>
      </p:sp>
      <p:sp>
        <p:nvSpPr>
          <p:cNvPr id="22" name="Tekstfelt 21">
            <a:extLst>
              <a:ext uri="{FF2B5EF4-FFF2-40B4-BE49-F238E27FC236}">
                <a16:creationId xmlns:a16="http://schemas.microsoft.com/office/drawing/2014/main" id="{4F5EC689-753D-5F13-6ED4-905E7937D5DD}"/>
              </a:ext>
            </a:extLst>
          </p:cNvPr>
          <p:cNvSpPr txBox="1"/>
          <p:nvPr/>
        </p:nvSpPr>
        <p:spPr>
          <a:xfrm>
            <a:off x="7420126" y="2332651"/>
            <a:ext cx="709126" cy="307777"/>
          </a:xfrm>
          <a:prstGeom prst="rect">
            <a:avLst/>
          </a:prstGeom>
          <a:noFill/>
        </p:spPr>
        <p:txBody>
          <a:bodyPr wrap="square" rtlCol="0">
            <a:spAutoFit/>
          </a:bodyPr>
          <a:lstStyle/>
          <a:p>
            <a:r>
              <a:rPr lang="da-DK" sz="1400" b="1">
                <a:solidFill>
                  <a:schemeClr val="accent1">
                    <a:lumMod val="75000"/>
                  </a:schemeClr>
                </a:solidFill>
                <a:latin typeface="Ink Free" panose="03080402000500000000" pitchFamily="66" charset="0"/>
              </a:rPr>
              <a:t>19/8</a:t>
            </a:r>
          </a:p>
        </p:txBody>
      </p:sp>
      <p:sp>
        <p:nvSpPr>
          <p:cNvPr id="23" name="Tekstfelt 22">
            <a:extLst>
              <a:ext uri="{FF2B5EF4-FFF2-40B4-BE49-F238E27FC236}">
                <a16:creationId xmlns:a16="http://schemas.microsoft.com/office/drawing/2014/main" id="{C0F61814-F28E-15D6-D83D-ED610666679E}"/>
              </a:ext>
            </a:extLst>
          </p:cNvPr>
          <p:cNvSpPr txBox="1"/>
          <p:nvPr/>
        </p:nvSpPr>
        <p:spPr>
          <a:xfrm>
            <a:off x="7967616" y="2344192"/>
            <a:ext cx="709126" cy="307777"/>
          </a:xfrm>
          <a:prstGeom prst="rect">
            <a:avLst/>
          </a:prstGeom>
          <a:noFill/>
        </p:spPr>
        <p:txBody>
          <a:bodyPr wrap="square" rtlCol="0">
            <a:spAutoFit/>
          </a:bodyPr>
          <a:lstStyle/>
          <a:p>
            <a:r>
              <a:rPr lang="da-DK" sz="1400" b="1">
                <a:solidFill>
                  <a:schemeClr val="accent1">
                    <a:lumMod val="75000"/>
                  </a:schemeClr>
                </a:solidFill>
                <a:latin typeface="Ink Free" panose="03080402000500000000" pitchFamily="66" charset="0"/>
              </a:rPr>
              <a:t>02/10</a:t>
            </a:r>
          </a:p>
        </p:txBody>
      </p:sp>
      <p:sp>
        <p:nvSpPr>
          <p:cNvPr id="24" name="Tekstfelt 23">
            <a:extLst>
              <a:ext uri="{FF2B5EF4-FFF2-40B4-BE49-F238E27FC236}">
                <a16:creationId xmlns:a16="http://schemas.microsoft.com/office/drawing/2014/main" id="{5796BF59-2E37-14F8-BC35-F953CCBEE114}"/>
              </a:ext>
            </a:extLst>
          </p:cNvPr>
          <p:cNvSpPr txBox="1"/>
          <p:nvPr/>
        </p:nvSpPr>
        <p:spPr>
          <a:xfrm>
            <a:off x="8485012" y="2336758"/>
            <a:ext cx="709126" cy="307777"/>
          </a:xfrm>
          <a:prstGeom prst="rect">
            <a:avLst/>
          </a:prstGeom>
          <a:noFill/>
        </p:spPr>
        <p:txBody>
          <a:bodyPr wrap="square" rtlCol="0">
            <a:spAutoFit/>
          </a:bodyPr>
          <a:lstStyle/>
          <a:p>
            <a:r>
              <a:rPr lang="da-DK" sz="1400" b="1">
                <a:solidFill>
                  <a:schemeClr val="accent1">
                    <a:lumMod val="75000"/>
                  </a:schemeClr>
                </a:solidFill>
                <a:latin typeface="Ink Free" panose="03080402000500000000" pitchFamily="66" charset="0"/>
              </a:rPr>
              <a:t>10/10</a:t>
            </a:r>
          </a:p>
        </p:txBody>
      </p:sp>
      <p:sp>
        <p:nvSpPr>
          <p:cNvPr id="25" name="Tekstfelt 24">
            <a:extLst>
              <a:ext uri="{FF2B5EF4-FFF2-40B4-BE49-F238E27FC236}">
                <a16:creationId xmlns:a16="http://schemas.microsoft.com/office/drawing/2014/main" id="{45767198-B384-1B3F-B0F9-D7E5161E95B7}"/>
              </a:ext>
            </a:extLst>
          </p:cNvPr>
          <p:cNvSpPr txBox="1"/>
          <p:nvPr/>
        </p:nvSpPr>
        <p:spPr>
          <a:xfrm>
            <a:off x="9078927" y="2340475"/>
            <a:ext cx="709126" cy="307777"/>
          </a:xfrm>
          <a:prstGeom prst="rect">
            <a:avLst/>
          </a:prstGeom>
          <a:noFill/>
        </p:spPr>
        <p:txBody>
          <a:bodyPr wrap="square" rtlCol="0">
            <a:spAutoFit/>
          </a:bodyPr>
          <a:lstStyle/>
          <a:p>
            <a:r>
              <a:rPr lang="da-DK" sz="1400" b="1">
                <a:solidFill>
                  <a:schemeClr val="accent1">
                    <a:lumMod val="75000"/>
                  </a:schemeClr>
                </a:solidFill>
                <a:latin typeface="Ink Free" panose="03080402000500000000" pitchFamily="66" charset="0"/>
              </a:rPr>
              <a:t>25/10</a:t>
            </a:r>
          </a:p>
        </p:txBody>
      </p:sp>
      <mc:AlternateContent xmlns:mc="http://schemas.openxmlformats.org/markup-compatibility/2006">
        <mc:Choice xmlns:p14="http://schemas.microsoft.com/office/powerpoint/2010/main" Requires="p14">
          <p:contentPart p14:bwMode="auto" r:id="rId5">
            <p14:nvContentPartPr>
              <p14:cNvPr id="2" name="Håndskrift 1">
                <a:extLst>
                  <a:ext uri="{FF2B5EF4-FFF2-40B4-BE49-F238E27FC236}">
                    <a16:creationId xmlns:a16="http://schemas.microsoft.com/office/drawing/2014/main" id="{CCF016A5-454F-0BA5-F46C-958EACC73E4B}"/>
                  </a:ext>
                </a:extLst>
              </p14:cNvPr>
              <p14:cNvContentPartPr/>
              <p14:nvPr/>
            </p14:nvContentPartPr>
            <p14:xfrm>
              <a:off x="7760297" y="6095931"/>
              <a:ext cx="408240" cy="462600"/>
            </p14:xfrm>
          </p:contentPart>
        </mc:Choice>
        <mc:Fallback>
          <p:pic>
            <p:nvPicPr>
              <p:cNvPr id="2" name="Håndskrift 1">
                <a:extLst>
                  <a:ext uri="{FF2B5EF4-FFF2-40B4-BE49-F238E27FC236}">
                    <a16:creationId xmlns:a16="http://schemas.microsoft.com/office/drawing/2014/main" id="{CCF016A5-454F-0BA5-F46C-958EACC73E4B}"/>
                  </a:ext>
                </a:extLst>
              </p:cNvPr>
              <p:cNvPicPr/>
              <p:nvPr/>
            </p:nvPicPr>
            <p:blipFill>
              <a:blip r:embed="rId6"/>
              <a:stretch>
                <a:fillRect/>
              </a:stretch>
            </p:blipFill>
            <p:spPr>
              <a:xfrm>
                <a:off x="7751657" y="6086931"/>
                <a:ext cx="425880" cy="480240"/>
              </a:xfrm>
              <a:prstGeom prst="rect">
                <a:avLst/>
              </a:prstGeom>
            </p:spPr>
          </p:pic>
        </mc:Fallback>
      </mc:AlternateContent>
    </p:spTree>
    <p:extLst>
      <p:ext uri="{BB962C8B-B14F-4D97-AF65-F5344CB8AC3E}">
        <p14:creationId xmlns:p14="http://schemas.microsoft.com/office/powerpoint/2010/main" val="33063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5" grpId="0"/>
      <p:bldP spid="16" grpId="0"/>
      <p:bldP spid="17" grpId="0"/>
      <p:bldP spid="18" grpId="0"/>
      <p:bldP spid="19" grpId="0"/>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dsholder til indhold 8">
            <a:extLst>
              <a:ext uri="{FF2B5EF4-FFF2-40B4-BE49-F238E27FC236}">
                <a16:creationId xmlns:a16="http://schemas.microsoft.com/office/drawing/2014/main" id="{27FE8C71-92B4-FF56-3C98-9F11938172F0}"/>
              </a:ext>
            </a:extLst>
          </p:cNvPr>
          <p:cNvPicPr>
            <a:picLocks noGrp="1" noChangeAspect="1"/>
          </p:cNvPicPr>
          <p:nvPr>
            <p:ph idx="1"/>
          </p:nvPr>
        </p:nvPicPr>
        <p:blipFill rotWithShape="1">
          <a:blip r:embed="rId2"/>
          <a:srcRect t="10604"/>
          <a:stretch/>
        </p:blipFill>
        <p:spPr>
          <a:xfrm>
            <a:off x="4573688" y="971717"/>
            <a:ext cx="7085363" cy="4958389"/>
          </a:xfrm>
        </p:spPr>
      </p:pic>
      <p:sp>
        <p:nvSpPr>
          <p:cNvPr id="4" name="Pladsholder til dato 3">
            <a:extLst>
              <a:ext uri="{FF2B5EF4-FFF2-40B4-BE49-F238E27FC236}">
                <a16:creationId xmlns:a16="http://schemas.microsoft.com/office/drawing/2014/main" id="{38BAF1A9-82FF-62D9-DDFC-4F9047E786B7}"/>
              </a:ext>
            </a:extLst>
          </p:cNvPr>
          <p:cNvSpPr>
            <a:spLocks noGrp="1"/>
          </p:cNvSpPr>
          <p:nvPr>
            <p:ph type="dt" sz="half" idx="10"/>
          </p:nvPr>
        </p:nvSpPr>
        <p:spPr/>
        <p:txBody>
          <a:bodyPr/>
          <a:lstStyle/>
          <a:p>
            <a:fld id="{6EBB9783-BA03-4441-81C2-C5B7FDB0DA7A}" type="datetime1">
              <a:rPr lang="da-DK" smtClean="0"/>
              <a:t>09-12-2024</a:t>
            </a:fld>
            <a:endParaRPr lang="da-DK"/>
          </a:p>
        </p:txBody>
      </p:sp>
      <p:sp>
        <p:nvSpPr>
          <p:cNvPr id="5" name="Pladsholder til slidenummer 4">
            <a:extLst>
              <a:ext uri="{FF2B5EF4-FFF2-40B4-BE49-F238E27FC236}">
                <a16:creationId xmlns:a16="http://schemas.microsoft.com/office/drawing/2014/main" id="{B5D50DB8-B4B2-19C7-0293-D4385FA36596}"/>
              </a:ext>
            </a:extLst>
          </p:cNvPr>
          <p:cNvSpPr>
            <a:spLocks noGrp="1"/>
          </p:cNvSpPr>
          <p:nvPr>
            <p:ph type="sldNum" sz="quarter" idx="12"/>
          </p:nvPr>
        </p:nvSpPr>
        <p:spPr/>
        <p:txBody>
          <a:bodyPr/>
          <a:lstStyle/>
          <a:p>
            <a:fld id="{128F35C3-DB96-4BD5-9078-D908B8223F4F}" type="slidenum">
              <a:rPr lang="da-DK" smtClean="0"/>
              <a:t>16</a:t>
            </a:fld>
            <a:endParaRPr lang="da-DK"/>
          </a:p>
        </p:txBody>
      </p:sp>
      <p:sp>
        <p:nvSpPr>
          <p:cNvPr id="6" name="Title 1">
            <a:extLst>
              <a:ext uri="{FF2B5EF4-FFF2-40B4-BE49-F238E27FC236}">
                <a16:creationId xmlns:a16="http://schemas.microsoft.com/office/drawing/2014/main" id="{A0D15995-3FF1-8BCA-B91D-098B84316856}"/>
              </a:ext>
            </a:extLst>
          </p:cNvPr>
          <p:cNvSpPr txBox="1">
            <a:spLocks/>
          </p:cNvSpPr>
          <p:nvPr/>
        </p:nvSpPr>
        <p:spPr>
          <a:xfrm>
            <a:off x="975360" y="927893"/>
            <a:ext cx="3369394" cy="5002213"/>
          </a:xfrm>
          <a:prstGeom prst="rect">
            <a:avLst/>
          </a:prstGeom>
          <a:solidFill>
            <a:srgbClr val="0C193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defPPr>
              <a:defRPr lang="da-DK"/>
            </a:defPPr>
            <a:lvl1pPr algn="ctr">
              <a:defRPr sz="2800">
                <a:solidFill>
                  <a:schemeClr val="bg1"/>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a:t>DET GODE EKSEMPEL PÅ EN HENVISNING</a:t>
            </a:r>
          </a:p>
          <a:p>
            <a:endParaRPr lang="da-DK"/>
          </a:p>
          <a:p>
            <a:endParaRPr lang="da-DK"/>
          </a:p>
          <a:p>
            <a:endParaRPr lang="da-DK"/>
          </a:p>
          <a:p>
            <a:endParaRPr lang="da-DK"/>
          </a:p>
        </p:txBody>
      </p:sp>
      <p:pic>
        <p:nvPicPr>
          <p:cNvPr id="7" name="Billede 6" descr="Eksamen tegnefilm bi">
            <a:extLst>
              <a:ext uri="{FF2B5EF4-FFF2-40B4-BE49-F238E27FC236}">
                <a16:creationId xmlns:a16="http://schemas.microsoft.com/office/drawing/2014/main" id="{690A16A9-5196-A092-F650-9A9F902E7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8784" y="3429000"/>
            <a:ext cx="1742616" cy="2009503"/>
          </a:xfrm>
          <a:prstGeom prst="rect">
            <a:avLst/>
          </a:prstGeom>
        </p:spPr>
      </p:pic>
    </p:spTree>
    <p:extLst>
      <p:ext uri="{BB962C8B-B14F-4D97-AF65-F5344CB8AC3E}">
        <p14:creationId xmlns:p14="http://schemas.microsoft.com/office/powerpoint/2010/main" val="1627531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B32A9F9A-2F14-F558-A7FC-6579CE9F83F2}"/>
              </a:ext>
            </a:extLst>
          </p:cNvPr>
          <p:cNvSpPr>
            <a:spLocks noGrp="1"/>
          </p:cNvSpPr>
          <p:nvPr>
            <p:ph type="dt" sz="half" idx="10"/>
          </p:nvPr>
        </p:nvSpPr>
        <p:spPr/>
        <p:txBody>
          <a:bodyPr/>
          <a:lstStyle/>
          <a:p>
            <a:fld id="{6EBB9783-BA03-4441-81C2-C5B7FDB0DA7A}" type="datetime1">
              <a:rPr lang="da-DK" smtClean="0"/>
              <a:t>09-12-2024</a:t>
            </a:fld>
            <a:endParaRPr lang="da-DK"/>
          </a:p>
        </p:txBody>
      </p:sp>
      <p:sp>
        <p:nvSpPr>
          <p:cNvPr id="5" name="Pladsholder til slidenummer 4">
            <a:extLst>
              <a:ext uri="{FF2B5EF4-FFF2-40B4-BE49-F238E27FC236}">
                <a16:creationId xmlns:a16="http://schemas.microsoft.com/office/drawing/2014/main" id="{226E97FF-1E9B-E990-6727-98A631CC4635}"/>
              </a:ext>
            </a:extLst>
          </p:cNvPr>
          <p:cNvSpPr>
            <a:spLocks noGrp="1"/>
          </p:cNvSpPr>
          <p:nvPr>
            <p:ph type="sldNum" sz="quarter" idx="12"/>
          </p:nvPr>
        </p:nvSpPr>
        <p:spPr/>
        <p:txBody>
          <a:bodyPr/>
          <a:lstStyle/>
          <a:p>
            <a:fld id="{128F35C3-DB96-4BD5-9078-D908B8223F4F}" type="slidenum">
              <a:rPr lang="da-DK" smtClean="0"/>
              <a:t>17</a:t>
            </a:fld>
            <a:endParaRPr lang="da-DK"/>
          </a:p>
        </p:txBody>
      </p:sp>
      <p:sp>
        <p:nvSpPr>
          <p:cNvPr id="8" name="Tekstfelt 7">
            <a:extLst>
              <a:ext uri="{FF2B5EF4-FFF2-40B4-BE49-F238E27FC236}">
                <a16:creationId xmlns:a16="http://schemas.microsoft.com/office/drawing/2014/main" id="{FB635841-5150-F1A5-DA93-717DF75225FD}"/>
              </a:ext>
            </a:extLst>
          </p:cNvPr>
          <p:cNvSpPr txBox="1"/>
          <p:nvPr/>
        </p:nvSpPr>
        <p:spPr>
          <a:xfrm>
            <a:off x="2855627" y="378671"/>
            <a:ext cx="6094428" cy="553998"/>
          </a:xfrm>
          <a:prstGeom prst="rect">
            <a:avLst/>
          </a:prstGeom>
          <a:noFill/>
        </p:spPr>
        <p:txBody>
          <a:bodyPr wrap="square">
            <a:spAutoFit/>
          </a:bodyPr>
          <a:lstStyle/>
          <a:p>
            <a:pPr marL="0" indent="0" algn="ctr" fontAlgn="base">
              <a:buNone/>
            </a:pPr>
            <a:r>
              <a:rPr lang="da-DK" sz="3000" b="1">
                <a:solidFill>
                  <a:srgbClr val="1E2256"/>
                </a:solidFill>
                <a:latin typeface="Arial" panose="020B0604020202020204" pitchFamily="34" charset="0"/>
                <a:ea typeface="+mj-ea"/>
                <a:cs typeface="Arial" panose="020B0604020202020204" pitchFamily="34" charset="0"/>
              </a:rPr>
              <a:t>KUNDETILFREDSHED</a:t>
            </a:r>
          </a:p>
        </p:txBody>
      </p:sp>
      <p:pic>
        <p:nvPicPr>
          <p:cNvPr id="2" name="Pladsholder til indhold 1">
            <a:extLst>
              <a:ext uri="{FF2B5EF4-FFF2-40B4-BE49-F238E27FC236}">
                <a16:creationId xmlns:a16="http://schemas.microsoft.com/office/drawing/2014/main" id="{CE342E06-9663-1D1A-FD05-9A3801F308BF}"/>
              </a:ext>
            </a:extLst>
          </p:cNvPr>
          <p:cNvPicPr>
            <a:picLocks noGrp="1" noChangeAspect="1"/>
          </p:cNvPicPr>
          <p:nvPr>
            <p:ph idx="1"/>
          </p:nvPr>
        </p:nvPicPr>
        <p:blipFill>
          <a:blip r:embed="rId2"/>
          <a:stretch>
            <a:fillRect/>
          </a:stretch>
        </p:blipFill>
        <p:spPr>
          <a:xfrm>
            <a:off x="948910" y="1825625"/>
            <a:ext cx="10294180" cy="4351338"/>
          </a:xfrm>
        </p:spPr>
      </p:pic>
    </p:spTree>
    <p:extLst>
      <p:ext uri="{BB962C8B-B14F-4D97-AF65-F5344CB8AC3E}">
        <p14:creationId xmlns:p14="http://schemas.microsoft.com/office/powerpoint/2010/main" val="2281907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8102C3C-CFAB-F27F-9456-F71CEE562A06}"/>
              </a:ext>
            </a:extLst>
          </p:cNvPr>
          <p:cNvSpPr>
            <a:spLocks noGrp="1"/>
          </p:cNvSpPr>
          <p:nvPr>
            <p:ph idx="1"/>
          </p:nvPr>
        </p:nvSpPr>
        <p:spPr>
          <a:xfrm>
            <a:off x="4319451" y="1024117"/>
            <a:ext cx="6799481" cy="5002213"/>
          </a:xfrm>
          <a:solidFill>
            <a:schemeClr val="bg1"/>
          </a:solidFill>
        </p:spPr>
        <p:txBody>
          <a:bodyPr/>
          <a:lstStyle/>
          <a:p>
            <a:pPr marL="0" indent="0" algn="ctr" fontAlgn="base">
              <a:buNone/>
            </a:pPr>
            <a:r>
              <a:rPr lang="da-DK" sz="3200" b="1" dirty="0">
                <a:solidFill>
                  <a:srgbClr val="1E2256"/>
                </a:solidFill>
                <a:latin typeface="Arial" panose="020B0604020202020204" pitchFamily="34" charset="0"/>
                <a:ea typeface="+mj-ea"/>
                <a:cs typeface="Arial" panose="020B0604020202020204" pitchFamily="34" charset="0"/>
              </a:rPr>
              <a:t>Første kontaktpunkt</a:t>
            </a:r>
          </a:p>
          <a:p>
            <a:pPr marL="0" indent="0" algn="ctr" rtl="0" fontAlgn="base">
              <a:buNone/>
            </a:pPr>
            <a:endParaRPr lang="da-DK" sz="1200" b="0" i="0" dirty="0">
              <a:solidFill>
                <a:srgbClr val="000000"/>
              </a:solidFill>
              <a:effectLst/>
              <a:latin typeface="Arial" panose="020B0604020202020204" pitchFamily="34" charset="0"/>
              <a:cs typeface="Arial" panose="020B0604020202020204" pitchFamily="34" charset="0"/>
            </a:endParaRPr>
          </a:p>
          <a:p>
            <a:pPr marL="1079500" indent="-365125" algn="l" rtl="0" fontAlgn="base">
              <a:buFont typeface="Arial" panose="020B0604020202020204" pitchFamily="34" charset="0"/>
              <a:buChar char="•"/>
            </a:pPr>
            <a:r>
              <a:rPr lang="da-DK" sz="1800" b="0" i="0" u="none" strike="noStrike" dirty="0">
                <a:solidFill>
                  <a:srgbClr val="0C193B"/>
                </a:solidFill>
                <a:effectLst/>
                <a:latin typeface="Arial" panose="020B0604020202020204" pitchFamily="34" charset="0"/>
                <a:cs typeface="Arial" panose="020B0604020202020204" pitchFamily="34" charset="0"/>
              </a:rPr>
              <a:t>Telefon</a:t>
            </a:r>
            <a:r>
              <a:rPr lang="en-US" sz="1800" b="0" i="0" dirty="0">
                <a:solidFill>
                  <a:srgbClr val="0C193B"/>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a:p>
            <a:pPr marL="1079500" indent="-365125" algn="l" rtl="0" fontAlgn="base">
              <a:buFont typeface="Arial" panose="020B0604020202020204" pitchFamily="34" charset="0"/>
              <a:buChar char="•"/>
            </a:pPr>
            <a:r>
              <a:rPr lang="da-DK" sz="1800" b="0" i="0" u="none" strike="noStrike" dirty="0">
                <a:solidFill>
                  <a:srgbClr val="0C193B"/>
                </a:solidFill>
                <a:effectLst/>
                <a:latin typeface="Arial" panose="020B0604020202020204" pitchFamily="34" charset="0"/>
                <a:cs typeface="Arial" panose="020B0604020202020204" pitchFamily="34" charset="0"/>
              </a:rPr>
              <a:t>Web</a:t>
            </a:r>
            <a:r>
              <a:rPr lang="en-US" sz="1800" b="0" i="0" dirty="0">
                <a:solidFill>
                  <a:srgbClr val="0C193B"/>
                </a:solidFill>
                <a:effectLst/>
                <a:latin typeface="Arial" panose="020B0604020202020204" pitchFamily="34" charset="0"/>
                <a:cs typeface="Arial" panose="020B0604020202020204" pitchFamily="34" charset="0"/>
              </a:rPr>
              <a:t>​</a:t>
            </a:r>
          </a:p>
          <a:p>
            <a:pPr marL="1079500" indent="-365125" algn="l" rtl="0" fontAlgn="base">
              <a:buFont typeface="Arial" panose="020B0604020202020204" pitchFamily="34" charset="0"/>
              <a:buChar char="•"/>
            </a:pPr>
            <a:r>
              <a:rPr lang="en-US" sz="1800" dirty="0">
                <a:solidFill>
                  <a:srgbClr val="0C193B"/>
                </a:solidFill>
                <a:latin typeface="Arial" panose="020B0604020202020204" pitchFamily="34" charset="0"/>
                <a:cs typeface="Arial" panose="020B0604020202020204" pitchFamily="34" charset="0"/>
              </a:rPr>
              <a:t>Online booking portal</a:t>
            </a:r>
            <a:endParaRPr lang="en-US" b="0" i="0" dirty="0">
              <a:solidFill>
                <a:srgbClr val="000000"/>
              </a:solidFill>
              <a:effectLst/>
              <a:latin typeface="Arial" panose="020B0604020202020204" pitchFamily="34" charset="0"/>
              <a:cs typeface="Arial" panose="020B0604020202020204" pitchFamily="34" charset="0"/>
            </a:endParaRPr>
          </a:p>
          <a:p>
            <a:pPr marL="1079500" indent="-365125" algn="l" rtl="0" fontAlgn="base">
              <a:buFont typeface="Arial" panose="020B0604020202020204" pitchFamily="34" charset="0"/>
              <a:buChar char="•"/>
            </a:pPr>
            <a:r>
              <a:rPr lang="da-DK" sz="1800" b="0" i="0" u="none" strike="noStrike" dirty="0">
                <a:solidFill>
                  <a:srgbClr val="0C193B"/>
                </a:solidFill>
                <a:effectLst/>
                <a:latin typeface="Arial" panose="020B0604020202020204" pitchFamily="34" charset="0"/>
                <a:cs typeface="Arial" panose="020B0604020202020204" pitchFamily="34" charset="0"/>
              </a:rPr>
              <a:t>Chat</a:t>
            </a:r>
            <a:r>
              <a:rPr lang="en-US" sz="1800" b="0" i="0" dirty="0">
                <a:solidFill>
                  <a:srgbClr val="0C193B"/>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a:p>
            <a:pPr marL="1079500" indent="-365125" algn="l" rtl="0" fontAlgn="base">
              <a:buFont typeface="Arial" panose="020B0604020202020204" pitchFamily="34" charset="0"/>
              <a:buChar char="•"/>
            </a:pPr>
            <a:r>
              <a:rPr lang="da-DK" sz="1800" b="0" i="0" u="none" strike="noStrike" dirty="0">
                <a:solidFill>
                  <a:srgbClr val="0C193B"/>
                </a:solidFill>
                <a:effectLst/>
                <a:latin typeface="Arial" panose="020B0604020202020204" pitchFamily="34" charset="0"/>
                <a:cs typeface="Arial" panose="020B0604020202020204" pitchFamily="34" charset="0"/>
              </a:rPr>
              <a:t>E-mail</a:t>
            </a:r>
            <a:r>
              <a:rPr lang="en-US" sz="1800" b="0" i="0" dirty="0">
                <a:solidFill>
                  <a:srgbClr val="0C193B"/>
                </a:solidFill>
                <a:effectLst/>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a:p>
            <a:pPr marL="1079500" indent="-365125" algn="l" rtl="0" fontAlgn="base">
              <a:buFont typeface="Arial" panose="020B0604020202020204" pitchFamily="34" charset="0"/>
              <a:buChar char="•"/>
            </a:pPr>
            <a:r>
              <a:rPr lang="da-DK" sz="1800" b="0" i="0" u="none" strike="noStrike" dirty="0">
                <a:solidFill>
                  <a:srgbClr val="0C193B"/>
                </a:solidFill>
                <a:effectLst/>
                <a:latin typeface="Arial" panose="020B0604020202020204" pitchFamily="34" charset="0"/>
                <a:cs typeface="Arial" panose="020B0604020202020204" pitchFamily="34" charset="0"/>
              </a:rPr>
              <a:t>Henvisninger </a:t>
            </a:r>
            <a:r>
              <a:rPr lang="en-US" sz="1800" b="0" i="0" dirty="0">
                <a:solidFill>
                  <a:srgbClr val="0C193B"/>
                </a:solidFill>
                <a:effectLst/>
                <a:latin typeface="Arial" panose="020B0604020202020204" pitchFamily="34" charset="0"/>
                <a:cs typeface="Arial" panose="020B0604020202020204" pitchFamily="34" charset="0"/>
              </a:rPr>
              <a:t>​(ca. 50% </a:t>
            </a:r>
            <a:r>
              <a:rPr lang="en-US" sz="1800" b="0" i="0" dirty="0" err="1">
                <a:solidFill>
                  <a:srgbClr val="0C193B"/>
                </a:solidFill>
                <a:effectLst/>
                <a:latin typeface="Arial" panose="020B0604020202020204" pitchFamily="34" charset="0"/>
                <a:cs typeface="Arial" panose="020B0604020202020204" pitchFamily="34" charset="0"/>
              </a:rPr>
              <a:t>af</a:t>
            </a:r>
            <a:r>
              <a:rPr lang="en-US" sz="1800" b="0" i="0" dirty="0">
                <a:solidFill>
                  <a:srgbClr val="0C193B"/>
                </a:solidFill>
                <a:effectLst/>
                <a:latin typeface="Arial" panose="020B0604020202020204" pitchFamily="34" charset="0"/>
                <a:cs typeface="Arial" panose="020B0604020202020204" pitchFamily="34" charset="0"/>
              </a:rPr>
              <a:t> </a:t>
            </a:r>
            <a:r>
              <a:rPr lang="en-US" sz="1800" b="0" i="0" dirty="0" err="1">
                <a:solidFill>
                  <a:srgbClr val="0C193B"/>
                </a:solidFill>
                <a:effectLst/>
                <a:latin typeface="Arial" panose="020B0604020202020204" pitchFamily="34" charset="0"/>
                <a:cs typeface="Arial" panose="020B0604020202020204" pitchFamily="34" charset="0"/>
              </a:rPr>
              <a:t>forespørgslerne</a:t>
            </a:r>
            <a:r>
              <a:rPr lang="en-US" sz="1800" b="0" i="0" dirty="0">
                <a:solidFill>
                  <a:srgbClr val="0C193B"/>
                </a:solidFill>
                <a:effectLst/>
                <a:latin typeface="Arial" panose="020B0604020202020204" pitchFamily="34" charset="0"/>
                <a:cs typeface="Arial" panose="020B0604020202020204" pitchFamily="34" charset="0"/>
              </a:rPr>
              <a:t>)</a:t>
            </a:r>
            <a:endParaRPr lang="da-DK" b="0" i="0" dirty="0">
              <a:solidFill>
                <a:srgbClr val="000000"/>
              </a:solidFill>
              <a:effectLst/>
              <a:latin typeface="Arial" panose="020B0604020202020204" pitchFamily="34" charset="0"/>
              <a:cs typeface="Arial" panose="020B0604020202020204" pitchFamily="34" charset="0"/>
            </a:endParaRPr>
          </a:p>
          <a:p>
            <a:pPr marL="0" indent="0" algn="ctr" rtl="0" fontAlgn="base">
              <a:buNone/>
            </a:pPr>
            <a:endParaRPr lang="da-DK" sz="2400" b="1" i="0" u="none" strike="noStrike" dirty="0">
              <a:solidFill>
                <a:srgbClr val="C55A11"/>
              </a:solidFill>
              <a:effectLst/>
              <a:latin typeface="Arial" panose="020B0604020202020204" pitchFamily="34" charset="0"/>
              <a:cs typeface="Arial" panose="020B0604020202020204" pitchFamily="34" charset="0"/>
            </a:endParaRPr>
          </a:p>
          <a:p>
            <a:pPr marL="0" indent="0" algn="ctr" rtl="0" fontAlgn="base">
              <a:buNone/>
            </a:pPr>
            <a:r>
              <a:rPr lang="da-DK" sz="2400" b="1" i="0" u="none" strike="noStrike" dirty="0" err="1">
                <a:solidFill>
                  <a:srgbClr val="C55A11"/>
                </a:solidFill>
                <a:effectLst/>
                <a:latin typeface="Arial" panose="020B0604020202020204" pitchFamily="34" charset="0"/>
                <a:cs typeface="Arial" panose="020B0604020202020204" pitchFamily="34" charset="0"/>
              </a:rPr>
              <a:t>Taaaaaak</a:t>
            </a:r>
            <a:r>
              <a:rPr lang="da-DK" sz="2400" b="1" i="0" u="none" strike="noStrike" dirty="0">
                <a:solidFill>
                  <a:srgbClr val="C55A11"/>
                </a:solidFill>
                <a:effectLst/>
                <a:latin typeface="Arial" panose="020B0604020202020204" pitchFamily="34" charset="0"/>
                <a:cs typeface="Arial" panose="020B0604020202020204" pitchFamily="34" charset="0"/>
              </a:rPr>
              <a:t>, I er så GO’E!</a:t>
            </a:r>
            <a:endParaRPr lang="en-US" sz="3600" b="1" i="0" dirty="0">
              <a:solidFill>
                <a:srgbClr val="000000"/>
              </a:solidFill>
              <a:effectLst/>
              <a:latin typeface="Arial" panose="020B0604020202020204" pitchFamily="34" charset="0"/>
              <a:cs typeface="Arial" panose="020B0604020202020204" pitchFamily="34" charset="0"/>
            </a:endParaRPr>
          </a:p>
        </p:txBody>
      </p:sp>
      <p:sp>
        <p:nvSpPr>
          <p:cNvPr id="4" name="Pladsholder til dato 3">
            <a:extLst>
              <a:ext uri="{FF2B5EF4-FFF2-40B4-BE49-F238E27FC236}">
                <a16:creationId xmlns:a16="http://schemas.microsoft.com/office/drawing/2014/main" id="{EAD847BB-77BE-4E6D-93A1-95A4D8B4507D}"/>
              </a:ext>
            </a:extLst>
          </p:cNvPr>
          <p:cNvSpPr>
            <a:spLocks noGrp="1"/>
          </p:cNvSpPr>
          <p:nvPr>
            <p:ph type="dt" sz="half" idx="10"/>
          </p:nvPr>
        </p:nvSpPr>
        <p:spPr/>
        <p:txBody>
          <a:bodyPr/>
          <a:lstStyle/>
          <a:p>
            <a:fld id="{6EBB9783-BA03-4441-81C2-C5B7FDB0DA7A}" type="datetime1">
              <a:rPr lang="da-DK" smtClean="0"/>
              <a:t>09-12-2024</a:t>
            </a:fld>
            <a:endParaRPr lang="da-DK"/>
          </a:p>
        </p:txBody>
      </p:sp>
      <p:sp>
        <p:nvSpPr>
          <p:cNvPr id="5" name="Pladsholder til slidenummer 4">
            <a:extLst>
              <a:ext uri="{FF2B5EF4-FFF2-40B4-BE49-F238E27FC236}">
                <a16:creationId xmlns:a16="http://schemas.microsoft.com/office/drawing/2014/main" id="{1FE395DF-DEEF-FCF7-5270-A6484B1AD581}"/>
              </a:ext>
            </a:extLst>
          </p:cNvPr>
          <p:cNvSpPr>
            <a:spLocks noGrp="1"/>
          </p:cNvSpPr>
          <p:nvPr>
            <p:ph type="sldNum" sz="quarter" idx="12"/>
          </p:nvPr>
        </p:nvSpPr>
        <p:spPr/>
        <p:txBody>
          <a:bodyPr/>
          <a:lstStyle/>
          <a:p>
            <a:fld id="{128F35C3-DB96-4BD5-9078-D908B8223F4F}" type="slidenum">
              <a:rPr lang="da-DK" smtClean="0"/>
              <a:t>18</a:t>
            </a:fld>
            <a:endParaRPr lang="da-DK"/>
          </a:p>
        </p:txBody>
      </p:sp>
      <p:sp>
        <p:nvSpPr>
          <p:cNvPr id="7" name="Title 1">
            <a:extLst>
              <a:ext uri="{FF2B5EF4-FFF2-40B4-BE49-F238E27FC236}">
                <a16:creationId xmlns:a16="http://schemas.microsoft.com/office/drawing/2014/main" id="{9C402E49-B319-417B-BA58-A1A1390909E8}"/>
              </a:ext>
            </a:extLst>
          </p:cNvPr>
          <p:cNvSpPr txBox="1">
            <a:spLocks/>
          </p:cNvSpPr>
          <p:nvPr/>
        </p:nvSpPr>
        <p:spPr>
          <a:xfrm>
            <a:off x="950057" y="1024117"/>
            <a:ext cx="3369394" cy="5002213"/>
          </a:xfrm>
          <a:prstGeom prst="rect">
            <a:avLst/>
          </a:prstGeom>
          <a:solidFill>
            <a:srgbClr val="0C193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defPPr>
              <a:defRPr lang="da-DK"/>
            </a:defPPr>
            <a:lvl1pPr algn="ctr">
              <a:defRPr sz="2800">
                <a:solidFill>
                  <a:schemeClr val="bg1"/>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a:t>SÅDAN FUNGERER VORES</a:t>
            </a:r>
          </a:p>
          <a:p>
            <a:r>
              <a:rPr lang="da-DK"/>
              <a:t>KUNDEREJSE</a:t>
            </a:r>
          </a:p>
          <a:p>
            <a:endParaRPr lang="da-DK"/>
          </a:p>
          <a:p>
            <a:endParaRPr lang="da-DK"/>
          </a:p>
          <a:p>
            <a:endParaRPr lang="da-DK"/>
          </a:p>
        </p:txBody>
      </p:sp>
      <p:pic>
        <p:nvPicPr>
          <p:cNvPr id="1030" name="Picture 6" descr="Et billede, der indeholder beklædning&#10;&#10;Automatisk genereret beskrivelse">
            <a:extLst>
              <a:ext uri="{FF2B5EF4-FFF2-40B4-BE49-F238E27FC236}">
                <a16:creationId xmlns:a16="http://schemas.microsoft.com/office/drawing/2014/main" id="{879F2336-60B5-BE76-2825-D22BBCAC8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1633" y="4731169"/>
            <a:ext cx="1507308" cy="11027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gnefilms bi med pointer">
            <a:extLst>
              <a:ext uri="{FF2B5EF4-FFF2-40B4-BE49-F238E27FC236}">
                <a16:creationId xmlns:a16="http://schemas.microsoft.com/office/drawing/2014/main" id="{8325E1C1-3527-180C-071E-04116A46B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3793" y="3772805"/>
            <a:ext cx="1717607" cy="1928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011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8102C3C-CFAB-F27F-9456-F71CEE562A06}"/>
              </a:ext>
            </a:extLst>
          </p:cNvPr>
          <p:cNvSpPr>
            <a:spLocks noGrp="1"/>
          </p:cNvSpPr>
          <p:nvPr>
            <p:ph idx="1"/>
          </p:nvPr>
        </p:nvSpPr>
        <p:spPr>
          <a:xfrm>
            <a:off x="4319451" y="1024117"/>
            <a:ext cx="6799481" cy="5002213"/>
          </a:xfrm>
          <a:solidFill>
            <a:schemeClr val="bg1"/>
          </a:solidFill>
        </p:spPr>
        <p:txBody>
          <a:bodyPr>
            <a:normAutofit/>
          </a:bodyPr>
          <a:lstStyle/>
          <a:p>
            <a:pPr marL="0" indent="0" algn="ctr" fontAlgn="base">
              <a:buNone/>
            </a:pPr>
            <a:r>
              <a:rPr lang="da-DK" sz="3200" b="1">
                <a:solidFill>
                  <a:srgbClr val="1E2256"/>
                </a:solidFill>
                <a:latin typeface="Arial" panose="020B0604020202020204" pitchFamily="34" charset="0"/>
                <a:ea typeface="+mj-ea"/>
                <a:cs typeface="Arial" panose="020B0604020202020204" pitchFamily="34" charset="0"/>
              </a:rPr>
              <a:t>Andet kontaktpunkt</a:t>
            </a:r>
          </a:p>
          <a:p>
            <a:pPr marL="0" indent="0" algn="ctr" rtl="0" fontAlgn="base">
              <a:buNone/>
            </a:pPr>
            <a:endParaRPr lang="da-DK" sz="1200" b="0" i="0">
              <a:solidFill>
                <a:srgbClr val="000000"/>
              </a:solidFill>
              <a:effectLst/>
              <a:latin typeface="Arial" panose="020B0604020202020204" pitchFamily="34" charset="0"/>
              <a:cs typeface="Arial" panose="020B0604020202020204" pitchFamily="34" charset="0"/>
            </a:endParaRPr>
          </a:p>
          <a:p>
            <a:pPr marL="1079500" indent="-365125" algn="l" rtl="0" fontAlgn="base">
              <a:buFont typeface="Arial" panose="020B0604020202020204" pitchFamily="34" charset="0"/>
              <a:buChar char="•"/>
            </a:pPr>
            <a:r>
              <a:rPr lang="da-DK" sz="1800" b="0" i="0" u="none" strike="noStrike">
                <a:solidFill>
                  <a:srgbClr val="0C193B"/>
                </a:solidFill>
                <a:effectLst/>
                <a:latin typeface="Arial" panose="020B0604020202020204" pitchFamily="34" charset="0"/>
                <a:cs typeface="Arial" panose="020B0604020202020204" pitchFamily="34" charset="0"/>
              </a:rPr>
              <a:t>Vi ringer hurtigt kunden op        (10-15 minutter) og sender mail, så de har vores kontaktinformationer og ved, at vi er i gang. ​</a:t>
            </a:r>
          </a:p>
          <a:p>
            <a:pPr marL="1079500" indent="-365125" algn="l" rtl="0" fontAlgn="base">
              <a:buFont typeface="Arial" panose="020B0604020202020204" pitchFamily="34" charset="0"/>
              <a:buChar char="•"/>
            </a:pPr>
            <a:r>
              <a:rPr lang="da-DK" sz="1800" b="0" i="0" u="none" strike="noStrike">
                <a:solidFill>
                  <a:srgbClr val="0C193B"/>
                </a:solidFill>
                <a:effectLst/>
                <a:latin typeface="Arial" panose="020B0604020202020204" pitchFamily="34" charset="0"/>
                <a:cs typeface="Arial" panose="020B0604020202020204" pitchFamily="34" charset="0"/>
              </a:rPr>
              <a:t>Vi opretter i </a:t>
            </a:r>
            <a:r>
              <a:rPr lang="da-DK" sz="1800">
                <a:solidFill>
                  <a:srgbClr val="0C193B"/>
                </a:solidFill>
                <a:latin typeface="Arial" panose="020B0604020202020204" pitchFamily="34" charset="0"/>
                <a:cs typeface="Arial" panose="020B0604020202020204" pitchFamily="34" charset="0"/>
              </a:rPr>
              <a:t>B</a:t>
            </a:r>
            <a:r>
              <a:rPr lang="da-DK" sz="1800" b="0" i="0" u="none" strike="noStrike">
                <a:solidFill>
                  <a:srgbClr val="0C193B"/>
                </a:solidFill>
                <a:effectLst/>
                <a:latin typeface="Arial" panose="020B0604020202020204" pitchFamily="34" charset="0"/>
                <a:cs typeface="Arial" panose="020B0604020202020204" pitchFamily="34" charset="0"/>
              </a:rPr>
              <a:t>ookon, sender forespørgslen afsted til jer, afventer svar.</a:t>
            </a:r>
          </a:p>
          <a:p>
            <a:pPr marL="1079500" indent="-365125" algn="l" rtl="0" fontAlgn="base">
              <a:buFont typeface="Arial" panose="020B0604020202020204" pitchFamily="34" charset="0"/>
              <a:buChar char="•"/>
            </a:pPr>
            <a:r>
              <a:rPr lang="da-DK" sz="1800" b="0" i="0" u="none" strike="noStrike">
                <a:solidFill>
                  <a:srgbClr val="0C193B"/>
                </a:solidFill>
                <a:effectLst/>
                <a:latin typeface="Arial" panose="020B0604020202020204" pitchFamily="34" charset="0"/>
                <a:cs typeface="Arial" panose="020B0604020202020204" pitchFamily="34" charset="0"/>
              </a:rPr>
              <a:t>Vi sender tilbudsmail til kunden.*​</a:t>
            </a:r>
          </a:p>
          <a:p>
            <a:pPr marL="1079500" indent="-365125" algn="l" rtl="0" fontAlgn="base">
              <a:buFont typeface="Arial" panose="020B0604020202020204" pitchFamily="34" charset="0"/>
              <a:buChar char="•"/>
            </a:pPr>
            <a:r>
              <a:rPr lang="da-DK" sz="1800" b="0" i="0" u="none" strike="noStrike">
                <a:solidFill>
                  <a:srgbClr val="0C193B"/>
                </a:solidFill>
                <a:effectLst/>
                <a:latin typeface="Arial" panose="020B0604020202020204" pitchFamily="34" charset="0"/>
                <a:cs typeface="Arial" panose="020B0604020202020204" pitchFamily="34" charset="0"/>
              </a:rPr>
              <a:t>Vi følger op (tit samme eftermiddag, altid dagen efter), sparrer og inspirerer.​</a:t>
            </a:r>
          </a:p>
          <a:p>
            <a:pPr marL="1079500" indent="-365125" algn="l" rtl="0" fontAlgn="base">
              <a:buFont typeface="Arial" panose="020B0604020202020204" pitchFamily="34" charset="0"/>
              <a:buChar char="•"/>
            </a:pPr>
            <a:r>
              <a:rPr lang="da-DK" sz="1800" b="0" i="0" u="none" strike="noStrike">
                <a:solidFill>
                  <a:srgbClr val="0C193B"/>
                </a:solidFill>
                <a:effectLst/>
                <a:latin typeface="Arial" panose="020B0604020202020204" pitchFamily="34" charset="0"/>
                <a:cs typeface="Arial" panose="020B0604020202020204" pitchFamily="34" charset="0"/>
              </a:rPr>
              <a:t>Vi takker farvel – placering eller annullering  - og spørger altid ind til nyhedsbrev, inviterer til vores events osv.</a:t>
            </a:r>
            <a:r>
              <a:rPr lang="da-DK" sz="1800" b="0" i="0">
                <a:solidFill>
                  <a:srgbClr val="0C193B"/>
                </a:solidFill>
                <a:effectLst/>
                <a:latin typeface="Arial" panose="020B0604020202020204" pitchFamily="34" charset="0"/>
                <a:cs typeface="Arial" panose="020B0604020202020204" pitchFamily="34" charset="0"/>
              </a:rPr>
              <a:t>​ Skaber relation!</a:t>
            </a:r>
            <a:endParaRPr lang="da-DK" b="0" i="0">
              <a:solidFill>
                <a:srgbClr val="000000"/>
              </a:solidFill>
              <a:effectLst/>
              <a:latin typeface="Arial" panose="020B0604020202020204" pitchFamily="34" charset="0"/>
              <a:cs typeface="Arial" panose="020B0604020202020204" pitchFamily="34" charset="0"/>
            </a:endParaRPr>
          </a:p>
        </p:txBody>
      </p:sp>
      <p:sp>
        <p:nvSpPr>
          <p:cNvPr id="4" name="Pladsholder til dato 3">
            <a:extLst>
              <a:ext uri="{FF2B5EF4-FFF2-40B4-BE49-F238E27FC236}">
                <a16:creationId xmlns:a16="http://schemas.microsoft.com/office/drawing/2014/main" id="{EAD847BB-77BE-4E6D-93A1-95A4D8B4507D}"/>
              </a:ext>
            </a:extLst>
          </p:cNvPr>
          <p:cNvSpPr>
            <a:spLocks noGrp="1"/>
          </p:cNvSpPr>
          <p:nvPr>
            <p:ph type="dt" sz="half" idx="10"/>
          </p:nvPr>
        </p:nvSpPr>
        <p:spPr/>
        <p:txBody>
          <a:bodyPr/>
          <a:lstStyle/>
          <a:p>
            <a:fld id="{6EBB9783-BA03-4441-81C2-C5B7FDB0DA7A}" type="datetime1">
              <a:rPr lang="da-DK" smtClean="0"/>
              <a:t>09-12-2024</a:t>
            </a:fld>
            <a:endParaRPr lang="da-DK"/>
          </a:p>
        </p:txBody>
      </p:sp>
      <p:sp>
        <p:nvSpPr>
          <p:cNvPr id="5" name="Pladsholder til slidenummer 4">
            <a:extLst>
              <a:ext uri="{FF2B5EF4-FFF2-40B4-BE49-F238E27FC236}">
                <a16:creationId xmlns:a16="http://schemas.microsoft.com/office/drawing/2014/main" id="{1FE395DF-DEEF-FCF7-5270-A6484B1AD581}"/>
              </a:ext>
            </a:extLst>
          </p:cNvPr>
          <p:cNvSpPr>
            <a:spLocks noGrp="1"/>
          </p:cNvSpPr>
          <p:nvPr>
            <p:ph type="sldNum" sz="quarter" idx="12"/>
          </p:nvPr>
        </p:nvSpPr>
        <p:spPr/>
        <p:txBody>
          <a:bodyPr/>
          <a:lstStyle/>
          <a:p>
            <a:fld id="{128F35C3-DB96-4BD5-9078-D908B8223F4F}" type="slidenum">
              <a:rPr lang="da-DK" smtClean="0"/>
              <a:t>19</a:t>
            </a:fld>
            <a:endParaRPr lang="da-DK"/>
          </a:p>
        </p:txBody>
      </p:sp>
      <p:sp>
        <p:nvSpPr>
          <p:cNvPr id="7" name="Title 1">
            <a:extLst>
              <a:ext uri="{FF2B5EF4-FFF2-40B4-BE49-F238E27FC236}">
                <a16:creationId xmlns:a16="http://schemas.microsoft.com/office/drawing/2014/main" id="{9C402E49-B319-417B-BA58-A1A1390909E8}"/>
              </a:ext>
            </a:extLst>
          </p:cNvPr>
          <p:cNvSpPr txBox="1">
            <a:spLocks/>
          </p:cNvSpPr>
          <p:nvPr/>
        </p:nvSpPr>
        <p:spPr>
          <a:xfrm>
            <a:off x="950057" y="1024117"/>
            <a:ext cx="3369394" cy="5002213"/>
          </a:xfrm>
          <a:prstGeom prst="rect">
            <a:avLst/>
          </a:prstGeom>
          <a:solidFill>
            <a:srgbClr val="0C193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2800">
                <a:solidFill>
                  <a:schemeClr val="bg1"/>
                </a:solidFill>
                <a:latin typeface="Arial" panose="020B0604020202020204" pitchFamily="34" charset="0"/>
                <a:cs typeface="Arial" panose="020B0604020202020204" pitchFamily="34" charset="0"/>
              </a:rPr>
              <a:t>SÅDAN FUNGERER VORES</a:t>
            </a:r>
          </a:p>
          <a:p>
            <a:pPr algn="ctr"/>
            <a:r>
              <a:rPr lang="da-DK" sz="2800">
                <a:solidFill>
                  <a:schemeClr val="bg1"/>
                </a:solidFill>
                <a:latin typeface="Arial" panose="020B0604020202020204" pitchFamily="34" charset="0"/>
                <a:cs typeface="Arial" panose="020B0604020202020204" pitchFamily="34" charset="0"/>
              </a:rPr>
              <a:t>KUNDEREJSE</a:t>
            </a:r>
          </a:p>
          <a:p>
            <a:pPr algn="ctr"/>
            <a:endParaRPr lang="da-DK" sz="2800">
              <a:solidFill>
                <a:schemeClr val="bg1"/>
              </a:solidFill>
              <a:latin typeface="Arial" panose="020B0604020202020204" pitchFamily="34" charset="0"/>
              <a:cs typeface="Arial" panose="020B0604020202020204" pitchFamily="34" charset="0"/>
            </a:endParaRPr>
          </a:p>
          <a:p>
            <a:pPr algn="ctr"/>
            <a:endParaRPr lang="da-DK" sz="2800">
              <a:solidFill>
                <a:schemeClr val="bg1"/>
              </a:solidFill>
              <a:latin typeface="Arial" panose="020B0604020202020204" pitchFamily="34" charset="0"/>
              <a:cs typeface="Arial" panose="020B0604020202020204" pitchFamily="34" charset="0"/>
            </a:endParaRPr>
          </a:p>
          <a:p>
            <a:pPr algn="ctr"/>
            <a:endParaRPr lang="da-DK" sz="2800">
              <a:solidFill>
                <a:schemeClr val="bg1"/>
              </a:solidFill>
              <a:latin typeface="Arial" panose="020B0604020202020204" pitchFamily="34" charset="0"/>
              <a:cs typeface="Arial" panose="020B0604020202020204" pitchFamily="34" charset="0"/>
            </a:endParaRPr>
          </a:p>
        </p:txBody>
      </p:sp>
      <p:pic>
        <p:nvPicPr>
          <p:cNvPr id="2" name="Picture 2" descr="Et billede, der indeholder telefon, orange&#10;&#10;Automatisk genereret beskrivelse">
            <a:extLst>
              <a:ext uri="{FF2B5EF4-FFF2-40B4-BE49-F238E27FC236}">
                <a16:creationId xmlns:a16="http://schemas.microsoft.com/office/drawing/2014/main" id="{B6AE0F34-EBB7-0044-BACF-46CC335DA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550" y="1862138"/>
            <a:ext cx="400050" cy="333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Tegnefilms bi med pointer">
            <a:extLst>
              <a:ext uri="{FF2B5EF4-FFF2-40B4-BE49-F238E27FC236}">
                <a16:creationId xmlns:a16="http://schemas.microsoft.com/office/drawing/2014/main" id="{78032F9C-7D8C-D9D5-3F54-4D07E8AB6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3793" y="3772805"/>
            <a:ext cx="1717607" cy="1928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71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57B2A3B-10DE-E357-407D-8AEB40C31298}"/>
              </a:ext>
            </a:extLst>
          </p:cNvPr>
          <p:cNvSpPr>
            <a:spLocks noGrp="1"/>
          </p:cNvSpPr>
          <p:nvPr>
            <p:ph idx="1"/>
          </p:nvPr>
        </p:nvSpPr>
        <p:spPr/>
        <p:txBody>
          <a:bodyPr/>
          <a:lstStyle/>
          <a:p>
            <a:endParaRPr lang="da-DK"/>
          </a:p>
        </p:txBody>
      </p:sp>
      <p:sp>
        <p:nvSpPr>
          <p:cNvPr id="4" name="Pladsholder til dato 3">
            <a:extLst>
              <a:ext uri="{FF2B5EF4-FFF2-40B4-BE49-F238E27FC236}">
                <a16:creationId xmlns:a16="http://schemas.microsoft.com/office/drawing/2014/main" id="{7278A56E-4E84-748A-764F-C01F342CAFC4}"/>
              </a:ext>
            </a:extLst>
          </p:cNvPr>
          <p:cNvSpPr>
            <a:spLocks noGrp="1"/>
          </p:cNvSpPr>
          <p:nvPr>
            <p:ph type="dt" sz="half" idx="10"/>
          </p:nvPr>
        </p:nvSpPr>
        <p:spPr/>
        <p:txBody>
          <a:bodyPr/>
          <a:lstStyle/>
          <a:p>
            <a:fld id="{6EBB9783-BA03-4441-81C2-C5B7FDB0DA7A}" type="datetime1">
              <a:rPr lang="da-DK" smtClean="0"/>
              <a:t>09-12-2024</a:t>
            </a:fld>
            <a:endParaRPr lang="da-DK"/>
          </a:p>
        </p:txBody>
      </p:sp>
      <p:sp>
        <p:nvSpPr>
          <p:cNvPr id="5" name="Pladsholder til slidenummer 4">
            <a:extLst>
              <a:ext uri="{FF2B5EF4-FFF2-40B4-BE49-F238E27FC236}">
                <a16:creationId xmlns:a16="http://schemas.microsoft.com/office/drawing/2014/main" id="{085E0929-4FFF-F8B9-B47A-CCE96B091BE1}"/>
              </a:ext>
            </a:extLst>
          </p:cNvPr>
          <p:cNvSpPr>
            <a:spLocks noGrp="1"/>
          </p:cNvSpPr>
          <p:nvPr>
            <p:ph type="sldNum" sz="quarter" idx="12"/>
          </p:nvPr>
        </p:nvSpPr>
        <p:spPr/>
        <p:txBody>
          <a:bodyPr/>
          <a:lstStyle/>
          <a:p>
            <a:fld id="{128F35C3-DB96-4BD5-9078-D908B8223F4F}" type="slidenum">
              <a:rPr lang="da-DK" smtClean="0"/>
              <a:t>2</a:t>
            </a:fld>
            <a:endParaRPr lang="da-DK"/>
          </a:p>
        </p:txBody>
      </p:sp>
      <p:sp>
        <p:nvSpPr>
          <p:cNvPr id="6" name="Рамка 3">
            <a:extLst>
              <a:ext uri="{FF2B5EF4-FFF2-40B4-BE49-F238E27FC236}">
                <a16:creationId xmlns:a16="http://schemas.microsoft.com/office/drawing/2014/main" id="{89E14EDA-00C8-22FA-F5C3-2981ED79A6A9}"/>
              </a:ext>
            </a:extLst>
          </p:cNvPr>
          <p:cNvSpPr/>
          <p:nvPr/>
        </p:nvSpPr>
        <p:spPr>
          <a:xfrm>
            <a:off x="612018" y="1003865"/>
            <a:ext cx="10967964" cy="5322160"/>
          </a:xfrm>
          <a:prstGeom prst="frame">
            <a:avLst>
              <a:gd name="adj1"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07B20"/>
                </a:solidFill>
                <a:effectLst/>
                <a:uLnTx/>
                <a:uFillTx/>
                <a:latin typeface="Barlow Regular"/>
                <a:ea typeface="+mn-ea"/>
                <a:cs typeface="+mn-cs"/>
              </a:rPr>
              <a:t>  </a:t>
            </a:r>
            <a:endParaRPr kumimoji="0" lang="ru-RU" sz="1800" b="0" i="0" u="none" strike="noStrike" kern="1200" cap="none" spc="0" normalizeH="0" baseline="0" noProof="0">
              <a:ln>
                <a:noFill/>
              </a:ln>
              <a:solidFill>
                <a:srgbClr val="F07B20"/>
              </a:solidFill>
              <a:effectLst/>
              <a:uLnTx/>
              <a:uFillTx/>
              <a:latin typeface="Franklin Gothic Book" panose="020B0503020102020204"/>
              <a:ea typeface="+mn-ea"/>
              <a:cs typeface="+mn-cs"/>
            </a:endParaRPr>
          </a:p>
        </p:txBody>
      </p:sp>
      <p:cxnSp>
        <p:nvCxnSpPr>
          <p:cNvPr id="7" name="Straight Connector 11">
            <a:extLst>
              <a:ext uri="{FF2B5EF4-FFF2-40B4-BE49-F238E27FC236}">
                <a16:creationId xmlns:a16="http://schemas.microsoft.com/office/drawing/2014/main" id="{D408A3BB-C103-EF88-75BD-DCE5F73B6438}"/>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EC56A9D-CFAE-7F6E-18EC-62ECA74F945E}"/>
              </a:ext>
            </a:extLst>
          </p:cNvPr>
          <p:cNvSpPr>
            <a:spLocks noGrp="1"/>
          </p:cNvSpPr>
          <p:nvPr>
            <p:ph type="title"/>
          </p:nvPr>
        </p:nvSpPr>
        <p:spPr>
          <a:xfrm>
            <a:off x="1733550" y="307513"/>
            <a:ext cx="8248650" cy="463550"/>
          </a:xfrm>
        </p:spPr>
        <p:txBody>
          <a:bodyPr>
            <a:noAutofit/>
          </a:bodyPr>
          <a:lstStyle/>
          <a:p>
            <a:pPr algn="ctr"/>
            <a:r>
              <a:rPr lang="da-DK" sz="3200">
                <a:solidFill>
                  <a:schemeClr val="accent1">
                    <a:lumMod val="50000"/>
                  </a:schemeClr>
                </a:solidFill>
                <a:latin typeface="Arial" panose="020B0604020202020204" pitchFamily="34" charset="0"/>
                <a:cs typeface="Arial" panose="020B0604020202020204" pitchFamily="34" charset="0"/>
              </a:rPr>
              <a:t>Agenda</a:t>
            </a:r>
            <a:endParaRPr lang="da-DK" sz="3200">
              <a:solidFill>
                <a:schemeClr val="accent1">
                  <a:lumMod val="50000"/>
                </a:schemeClr>
              </a:solidFill>
            </a:endParaRPr>
          </a:p>
        </p:txBody>
      </p:sp>
      <p:sp>
        <p:nvSpPr>
          <p:cNvPr id="11" name="Content Placeholder 2">
            <a:extLst>
              <a:ext uri="{FF2B5EF4-FFF2-40B4-BE49-F238E27FC236}">
                <a16:creationId xmlns:a16="http://schemas.microsoft.com/office/drawing/2014/main" id="{17BFF87B-EE01-011B-B83B-928FA01ABEE9}"/>
              </a:ext>
            </a:extLst>
          </p:cNvPr>
          <p:cNvSpPr txBox="1">
            <a:spLocks/>
          </p:cNvSpPr>
          <p:nvPr/>
        </p:nvSpPr>
        <p:spPr>
          <a:xfrm>
            <a:off x="823242" y="1180913"/>
            <a:ext cx="10515600" cy="4857938"/>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da-DK" sz="2200" dirty="0">
              <a:solidFill>
                <a:srgbClr val="1E2256"/>
              </a:solidFill>
              <a:latin typeface="Arial" panose="020B0604020202020204" pitchFamily="34" charset="0"/>
              <a:cs typeface="Arial" panose="020B0604020202020204" pitchFamily="34" charset="0"/>
              <a:sym typeface="Wingdings" panose="05000000000000000000" pitchFamily="2" charset="2"/>
            </a:endParaRPr>
          </a:p>
          <a:p>
            <a:pPr lvl="1">
              <a:lnSpc>
                <a:spcPct val="150000"/>
              </a:lnSpc>
            </a:pPr>
            <a:r>
              <a:rPr lang="da-DK" sz="2200" dirty="0">
                <a:solidFill>
                  <a:srgbClr val="1E2256"/>
                </a:solidFill>
                <a:latin typeface="Arial" panose="020B0604020202020204" pitchFamily="34" charset="0"/>
                <a:cs typeface="Arial" panose="020B0604020202020204" pitchFamily="34" charset="0"/>
                <a:sym typeface="Wingdings" panose="05000000000000000000" pitchFamily="2" charset="2"/>
              </a:rPr>
              <a:t>Forventningsafstemning</a:t>
            </a:r>
          </a:p>
          <a:p>
            <a:pPr lvl="1">
              <a:lnSpc>
                <a:spcPct val="150000"/>
              </a:lnSpc>
            </a:pPr>
            <a:r>
              <a:rPr lang="da-DK" sz="2200" dirty="0">
                <a:solidFill>
                  <a:srgbClr val="1E2256"/>
                </a:solidFill>
                <a:latin typeface="Arial" panose="020B0604020202020204" pitchFamily="34" charset="0"/>
                <a:cs typeface="Arial" panose="020B0604020202020204" pitchFamily="34" charset="0"/>
                <a:sym typeface="Wingdings" panose="05000000000000000000" pitchFamily="2" charset="2"/>
              </a:rPr>
              <a:t>Hvem er DKBS og hvad laver vi egentlig?</a:t>
            </a:r>
          </a:p>
          <a:p>
            <a:pPr lvl="1">
              <a:lnSpc>
                <a:spcPct val="150000"/>
              </a:lnSpc>
            </a:pPr>
            <a:r>
              <a:rPr lang="da-DK" sz="2200" dirty="0">
                <a:solidFill>
                  <a:srgbClr val="1E2256"/>
                </a:solidFill>
                <a:latin typeface="Arial" panose="020B0604020202020204" pitchFamily="34" charset="0"/>
                <a:cs typeface="Arial" panose="020B0604020202020204" pitchFamily="34" charset="0"/>
                <a:sym typeface="Wingdings" panose="05000000000000000000" pitchFamily="2" charset="2"/>
              </a:rPr>
              <a:t>Markedsføring i foreningen</a:t>
            </a:r>
          </a:p>
          <a:p>
            <a:pPr lvl="1">
              <a:lnSpc>
                <a:spcPct val="150000"/>
              </a:lnSpc>
            </a:pPr>
            <a:r>
              <a:rPr lang="da-DK" sz="2200" dirty="0">
                <a:solidFill>
                  <a:srgbClr val="1E2256"/>
                </a:solidFill>
                <a:latin typeface="Arial" panose="020B0604020202020204" pitchFamily="34" charset="0"/>
                <a:cs typeface="Arial" panose="020B0604020202020204" pitchFamily="34" charset="0"/>
                <a:sym typeface="Wingdings" panose="05000000000000000000" pitchFamily="2" charset="2"/>
              </a:rPr>
              <a:t>Henvisninger – En </a:t>
            </a:r>
            <a:r>
              <a:rPr lang="da-DK" sz="2200" dirty="0" err="1">
                <a:solidFill>
                  <a:srgbClr val="1E2256"/>
                </a:solidFill>
                <a:latin typeface="Arial" panose="020B0604020202020204" pitchFamily="34" charset="0"/>
                <a:cs typeface="Arial" panose="020B0604020202020204" pitchFamily="34" charset="0"/>
                <a:sym typeface="Wingdings" panose="05000000000000000000" pitchFamily="2" charset="2"/>
              </a:rPr>
              <a:t>win</a:t>
            </a:r>
            <a:r>
              <a:rPr lang="da-DK" sz="2200" dirty="0">
                <a:solidFill>
                  <a:srgbClr val="1E2256"/>
                </a:solidFill>
                <a:latin typeface="Arial" panose="020B0604020202020204" pitchFamily="34" charset="0"/>
                <a:cs typeface="Arial" panose="020B0604020202020204" pitchFamily="34" charset="0"/>
                <a:sym typeface="Wingdings" panose="05000000000000000000" pitchFamily="2" charset="2"/>
              </a:rPr>
              <a:t> </a:t>
            </a:r>
            <a:r>
              <a:rPr lang="da-DK" sz="2200" dirty="0" err="1">
                <a:solidFill>
                  <a:srgbClr val="1E2256"/>
                </a:solidFill>
                <a:latin typeface="Arial" panose="020B0604020202020204" pitchFamily="34" charset="0"/>
                <a:cs typeface="Arial" panose="020B0604020202020204" pitchFamily="34" charset="0"/>
                <a:sym typeface="Wingdings" panose="05000000000000000000" pitchFamily="2" charset="2"/>
              </a:rPr>
              <a:t>win</a:t>
            </a:r>
            <a:r>
              <a:rPr lang="da-DK" sz="2200" dirty="0">
                <a:solidFill>
                  <a:srgbClr val="1E2256"/>
                </a:solidFill>
                <a:latin typeface="Arial" panose="020B0604020202020204" pitchFamily="34" charset="0"/>
                <a:cs typeface="Arial" panose="020B0604020202020204" pitchFamily="34" charset="0"/>
                <a:sym typeface="Wingdings" panose="05000000000000000000" pitchFamily="2" charset="2"/>
              </a:rPr>
              <a:t> </a:t>
            </a:r>
            <a:r>
              <a:rPr lang="da-DK" sz="2200" dirty="0" err="1">
                <a:solidFill>
                  <a:srgbClr val="1E2256"/>
                </a:solidFill>
                <a:latin typeface="Arial" panose="020B0604020202020204" pitchFamily="34" charset="0"/>
                <a:cs typeface="Arial" panose="020B0604020202020204" pitchFamily="34" charset="0"/>
                <a:sym typeface="Wingdings" panose="05000000000000000000" pitchFamily="2" charset="2"/>
              </a:rPr>
              <a:t>win</a:t>
            </a:r>
            <a:endParaRPr lang="da-DK" sz="2200" dirty="0">
              <a:solidFill>
                <a:srgbClr val="1E2256"/>
              </a:solidFill>
              <a:latin typeface="Arial" panose="020B0604020202020204" pitchFamily="34" charset="0"/>
              <a:cs typeface="Arial" panose="020B0604020202020204" pitchFamily="34" charset="0"/>
              <a:sym typeface="Wingdings" panose="05000000000000000000" pitchFamily="2" charset="2"/>
            </a:endParaRPr>
          </a:p>
          <a:p>
            <a:pPr lvl="1">
              <a:lnSpc>
                <a:spcPct val="150000"/>
              </a:lnSpc>
            </a:pPr>
            <a:r>
              <a:rPr lang="da-DK" sz="2200" dirty="0">
                <a:solidFill>
                  <a:srgbClr val="1E2256"/>
                </a:solidFill>
                <a:latin typeface="Arial" panose="020B0604020202020204" pitchFamily="34" charset="0"/>
                <a:cs typeface="Arial" panose="020B0604020202020204" pitchFamily="34" charset="0"/>
                <a:sym typeface="Wingdings" panose="05000000000000000000" pitchFamily="2" charset="2"/>
              </a:rPr>
              <a:t>Kunderejsen</a:t>
            </a:r>
          </a:p>
          <a:p>
            <a:pPr lvl="1">
              <a:lnSpc>
                <a:spcPct val="150000"/>
              </a:lnSpc>
            </a:pPr>
            <a:r>
              <a:rPr lang="da-DK" sz="2200" dirty="0">
                <a:solidFill>
                  <a:srgbClr val="1E2256"/>
                </a:solidFill>
                <a:latin typeface="Arial" panose="020B0604020202020204" pitchFamily="34" charset="0"/>
                <a:cs typeface="Arial" panose="020B0604020202020204" pitchFamily="34" charset="0"/>
                <a:sym typeface="Wingdings" panose="05000000000000000000" pitchFamily="2" charset="2"/>
              </a:rPr>
              <a:t>Det gode tilbud</a:t>
            </a:r>
          </a:p>
          <a:p>
            <a:pPr marL="457200" lvl="1" indent="0">
              <a:buNone/>
            </a:pPr>
            <a:endParaRPr lang="da-DK" sz="2200" dirty="0">
              <a:solidFill>
                <a:srgbClr val="1E2256"/>
              </a:solidFill>
              <a:latin typeface="Arial" panose="020B0604020202020204" pitchFamily="34" charset="0"/>
              <a:cs typeface="Arial" panose="020B0604020202020204" pitchFamily="34" charset="0"/>
              <a:sym typeface="Wingdings" panose="05000000000000000000" pitchFamily="2" charset="2"/>
            </a:endParaRPr>
          </a:p>
        </p:txBody>
      </p:sp>
      <p:pic>
        <p:nvPicPr>
          <p:cNvPr id="13" name="Billede 12">
            <a:extLst>
              <a:ext uri="{FF2B5EF4-FFF2-40B4-BE49-F238E27FC236}">
                <a16:creationId xmlns:a16="http://schemas.microsoft.com/office/drawing/2014/main" id="{CA424C9C-5E12-7B5D-966F-5F652521A9C0}"/>
              </a:ext>
            </a:extLst>
          </p:cNvPr>
          <p:cNvPicPr>
            <a:picLocks noChangeAspect="1"/>
          </p:cNvPicPr>
          <p:nvPr/>
        </p:nvPicPr>
        <p:blipFill>
          <a:blip r:embed="rId2"/>
          <a:stretch>
            <a:fillRect/>
          </a:stretch>
        </p:blipFill>
        <p:spPr>
          <a:xfrm rot="713111">
            <a:off x="8014023" y="1515325"/>
            <a:ext cx="2570138" cy="4118292"/>
          </a:xfrm>
          <a:prstGeom prst="rect">
            <a:avLst/>
          </a:prstGeom>
        </p:spPr>
      </p:pic>
      <p:pic>
        <p:nvPicPr>
          <p:cNvPr id="2" name="Content Placeholder 15">
            <a:extLst>
              <a:ext uri="{FF2B5EF4-FFF2-40B4-BE49-F238E27FC236}">
                <a16:creationId xmlns:a16="http://schemas.microsoft.com/office/drawing/2014/main" id="{D95305B6-332B-7B6A-89CF-99C7AC04B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984" y="6517219"/>
            <a:ext cx="3154116" cy="258638"/>
          </a:xfrm>
          <a:prstGeom prst="rect">
            <a:avLst/>
          </a:prstGeom>
        </p:spPr>
      </p:pic>
    </p:spTree>
    <p:extLst>
      <p:ext uri="{BB962C8B-B14F-4D97-AF65-F5344CB8AC3E}">
        <p14:creationId xmlns:p14="http://schemas.microsoft.com/office/powerpoint/2010/main" val="312807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8102C3C-CFAB-F27F-9456-F71CEE562A06}"/>
              </a:ext>
            </a:extLst>
          </p:cNvPr>
          <p:cNvSpPr>
            <a:spLocks noGrp="1"/>
          </p:cNvSpPr>
          <p:nvPr>
            <p:ph idx="1"/>
          </p:nvPr>
        </p:nvSpPr>
        <p:spPr>
          <a:xfrm>
            <a:off x="4319451" y="1024117"/>
            <a:ext cx="6799481" cy="5002213"/>
          </a:xfrm>
          <a:solidFill>
            <a:schemeClr val="bg1"/>
          </a:solidFill>
        </p:spPr>
        <p:txBody>
          <a:bodyPr>
            <a:normAutofit/>
          </a:bodyPr>
          <a:lstStyle/>
          <a:p>
            <a:pPr marL="0" indent="0" algn="ctr" fontAlgn="base">
              <a:buNone/>
            </a:pPr>
            <a:r>
              <a:rPr lang="da-DK" sz="3200" b="1">
                <a:solidFill>
                  <a:srgbClr val="1E2256"/>
                </a:solidFill>
                <a:latin typeface="Arial" panose="020B0604020202020204" pitchFamily="34" charset="0"/>
                <a:ea typeface="+mj-ea"/>
                <a:cs typeface="Arial" panose="020B0604020202020204" pitchFamily="34" charset="0"/>
              </a:rPr>
              <a:t>Tredje kontaktpunkt</a:t>
            </a:r>
          </a:p>
          <a:p>
            <a:pPr marL="0" indent="0" algn="ctr" rtl="0" fontAlgn="base">
              <a:buNone/>
            </a:pPr>
            <a:endParaRPr lang="da-DK" sz="1200" b="0" i="0">
              <a:solidFill>
                <a:srgbClr val="000000"/>
              </a:solidFill>
              <a:effectLst/>
              <a:latin typeface="Arial" panose="020B0604020202020204" pitchFamily="34" charset="0"/>
              <a:cs typeface="Arial" panose="020B0604020202020204" pitchFamily="34" charset="0"/>
            </a:endParaRPr>
          </a:p>
          <a:p>
            <a:pPr marL="714375" indent="0" algn="ctr" rtl="0" fontAlgn="base">
              <a:buNone/>
            </a:pPr>
            <a:r>
              <a:rPr lang="da-DK" sz="1800" b="0" i="0" u="none" strike="noStrike" err="1">
                <a:solidFill>
                  <a:srgbClr val="0C193B"/>
                </a:solidFill>
                <a:effectLst/>
                <a:latin typeface="Arial" panose="020B0604020202020204" pitchFamily="34" charset="0"/>
                <a:cs typeface="Arial" panose="020B0604020202020204" pitchFamily="34" charset="0"/>
              </a:rPr>
              <a:t>Tilfredshedssurvey</a:t>
            </a:r>
            <a:r>
              <a:rPr lang="da-DK" sz="1800" b="0" i="0" u="none" strike="noStrike">
                <a:solidFill>
                  <a:srgbClr val="0C193B"/>
                </a:solidFill>
                <a:effectLst/>
                <a:latin typeface="Arial" panose="020B0604020202020204" pitchFamily="34" charset="0"/>
                <a:cs typeface="Arial" panose="020B0604020202020204" pitchFamily="34" charset="0"/>
              </a:rPr>
              <a:t> ​</a:t>
            </a:r>
          </a:p>
          <a:p>
            <a:pPr marL="714375" indent="0" algn="ctr" rtl="0" fontAlgn="base">
              <a:buNone/>
            </a:pPr>
            <a:r>
              <a:rPr lang="da-DK" sz="1800" b="0" i="0" u="none" strike="noStrike">
                <a:solidFill>
                  <a:srgbClr val="0C193B"/>
                </a:solidFill>
                <a:effectLst/>
                <a:latin typeface="Arial" panose="020B0604020202020204" pitchFamily="34" charset="0"/>
                <a:cs typeface="Arial" panose="020B0604020202020204" pitchFamily="34" charset="0"/>
              </a:rPr>
              <a:t>Dagen efter placering/annullering– ”Hvordan var din oplevelse hos os?”​</a:t>
            </a:r>
          </a:p>
          <a:p>
            <a:pPr marL="714375" indent="0" algn="ctr" rtl="0" fontAlgn="base">
              <a:buNone/>
            </a:pPr>
            <a:r>
              <a:rPr lang="da-DK" sz="1800" b="0" i="0" u="none" strike="noStrike">
                <a:solidFill>
                  <a:srgbClr val="0C193B"/>
                </a:solidFill>
                <a:effectLst/>
                <a:latin typeface="Arial" panose="020B0604020202020204" pitchFamily="34" charset="0"/>
                <a:cs typeface="Arial" panose="020B0604020202020204" pitchFamily="34" charset="0"/>
              </a:rPr>
              <a:t>Automation-flow aktiveres​</a:t>
            </a:r>
          </a:p>
          <a:p>
            <a:pPr marL="714375" indent="0" algn="ctr" rtl="0" fontAlgn="base">
              <a:buNone/>
            </a:pPr>
            <a:r>
              <a:rPr lang="da-DK" sz="1800" b="0" i="0" u="none" strike="noStrike">
                <a:solidFill>
                  <a:srgbClr val="0C193B"/>
                </a:solidFill>
                <a:effectLst/>
                <a:latin typeface="Arial" panose="020B0604020202020204" pitchFamily="34" charset="0"/>
                <a:cs typeface="Arial" panose="020B0604020202020204" pitchFamily="34" charset="0"/>
              </a:rPr>
              <a:t>Første (personlige) hilsen - efter afsluttet arrangement​</a:t>
            </a:r>
          </a:p>
          <a:p>
            <a:pPr marL="714375" indent="0" algn="ctr" rtl="0" fontAlgn="base">
              <a:buNone/>
            </a:pPr>
            <a:r>
              <a:rPr lang="da-DK" sz="1800" b="0" i="0" u="none" strike="noStrike">
                <a:solidFill>
                  <a:srgbClr val="0C193B"/>
                </a:solidFill>
                <a:effectLst/>
                <a:latin typeface="Arial" panose="020B0604020202020204" pitchFamily="34" charset="0"/>
                <a:cs typeface="Arial" panose="020B0604020202020204" pitchFamily="34" charset="0"/>
              </a:rPr>
              <a:t>Anden (personlige) hilsen - 3 måneder efter seneste forespørgsel​</a:t>
            </a:r>
          </a:p>
          <a:p>
            <a:pPr marL="714375" indent="0" algn="ctr" rtl="0" fontAlgn="base">
              <a:buNone/>
            </a:pPr>
            <a:r>
              <a:rPr lang="da-DK" sz="1800" b="0" i="0" u="none" strike="noStrike">
                <a:solidFill>
                  <a:srgbClr val="0C193B"/>
                </a:solidFill>
                <a:effectLst/>
                <a:latin typeface="Arial" panose="020B0604020202020204" pitchFamily="34" charset="0"/>
                <a:cs typeface="Arial" panose="020B0604020202020204" pitchFamily="34" charset="0"/>
              </a:rPr>
              <a:t>Ved annulleringer – (personlig) hilsen - 3 måneder efter seneste  forespørgsel​</a:t>
            </a:r>
          </a:p>
          <a:p>
            <a:pPr marL="714375" indent="0" algn="ctr" rtl="0" fontAlgn="base">
              <a:buNone/>
            </a:pPr>
            <a:r>
              <a:rPr lang="da-DK" sz="1800" b="0" i="0" u="none" strike="noStrike">
                <a:solidFill>
                  <a:srgbClr val="0C193B"/>
                </a:solidFill>
                <a:effectLst/>
                <a:latin typeface="Arial" panose="020B0604020202020204" pitchFamily="34" charset="0"/>
                <a:cs typeface="Arial" panose="020B0604020202020204" pitchFamily="34" charset="0"/>
              </a:rPr>
              <a:t>Automation kampagner</a:t>
            </a:r>
          </a:p>
          <a:p>
            <a:pPr marL="714375" indent="0" algn="ctr" rtl="0" fontAlgn="base">
              <a:buNone/>
            </a:pPr>
            <a:r>
              <a:rPr lang="da-DK" sz="1800" b="0" i="0" u="none" strike="noStrike">
                <a:solidFill>
                  <a:srgbClr val="0C193B"/>
                </a:solidFill>
                <a:effectLst/>
                <a:latin typeface="Arial" panose="020B0604020202020204" pitchFamily="34" charset="0"/>
                <a:cs typeface="Arial" panose="020B0604020202020204" pitchFamily="34" charset="0"/>
              </a:rPr>
              <a:t> En ny rejse begynder </a:t>
            </a:r>
            <a:r>
              <a:rPr lang="da-DK" sz="1800" b="0" i="0" u="none" strike="noStrike">
                <a:solidFill>
                  <a:srgbClr val="0C193B"/>
                </a:solidFill>
                <a:effectLst/>
                <a:latin typeface="Arial" panose="020B0604020202020204" pitchFamily="34" charset="0"/>
                <a:cs typeface="Arial" panose="020B0604020202020204" pitchFamily="34" charset="0"/>
                <a:sym typeface="Wingdings" panose="05000000000000000000" pitchFamily="2" charset="2"/>
              </a:rPr>
              <a:t></a:t>
            </a:r>
            <a:endParaRPr lang="da-DK" b="0" i="0">
              <a:solidFill>
                <a:srgbClr val="000000"/>
              </a:solidFill>
              <a:effectLst/>
              <a:latin typeface="Arial" panose="020B0604020202020204" pitchFamily="34" charset="0"/>
              <a:cs typeface="Arial" panose="020B0604020202020204" pitchFamily="34" charset="0"/>
            </a:endParaRPr>
          </a:p>
        </p:txBody>
      </p:sp>
      <p:sp>
        <p:nvSpPr>
          <p:cNvPr id="4" name="Pladsholder til dato 3">
            <a:extLst>
              <a:ext uri="{FF2B5EF4-FFF2-40B4-BE49-F238E27FC236}">
                <a16:creationId xmlns:a16="http://schemas.microsoft.com/office/drawing/2014/main" id="{EAD847BB-77BE-4E6D-93A1-95A4D8B4507D}"/>
              </a:ext>
            </a:extLst>
          </p:cNvPr>
          <p:cNvSpPr>
            <a:spLocks noGrp="1"/>
          </p:cNvSpPr>
          <p:nvPr>
            <p:ph type="dt" sz="half" idx="10"/>
          </p:nvPr>
        </p:nvSpPr>
        <p:spPr/>
        <p:txBody>
          <a:bodyPr/>
          <a:lstStyle/>
          <a:p>
            <a:fld id="{6EBB9783-BA03-4441-81C2-C5B7FDB0DA7A}" type="datetime1">
              <a:rPr lang="da-DK" smtClean="0"/>
              <a:t>09-12-2024</a:t>
            </a:fld>
            <a:endParaRPr lang="da-DK"/>
          </a:p>
        </p:txBody>
      </p:sp>
      <p:sp>
        <p:nvSpPr>
          <p:cNvPr id="5" name="Pladsholder til slidenummer 4">
            <a:extLst>
              <a:ext uri="{FF2B5EF4-FFF2-40B4-BE49-F238E27FC236}">
                <a16:creationId xmlns:a16="http://schemas.microsoft.com/office/drawing/2014/main" id="{1FE395DF-DEEF-FCF7-5270-A6484B1AD581}"/>
              </a:ext>
            </a:extLst>
          </p:cNvPr>
          <p:cNvSpPr>
            <a:spLocks noGrp="1"/>
          </p:cNvSpPr>
          <p:nvPr>
            <p:ph type="sldNum" sz="quarter" idx="12"/>
          </p:nvPr>
        </p:nvSpPr>
        <p:spPr/>
        <p:txBody>
          <a:bodyPr/>
          <a:lstStyle/>
          <a:p>
            <a:fld id="{128F35C3-DB96-4BD5-9078-D908B8223F4F}" type="slidenum">
              <a:rPr lang="da-DK" smtClean="0"/>
              <a:t>20</a:t>
            </a:fld>
            <a:endParaRPr lang="da-DK"/>
          </a:p>
        </p:txBody>
      </p:sp>
      <p:sp>
        <p:nvSpPr>
          <p:cNvPr id="7" name="Title 1">
            <a:extLst>
              <a:ext uri="{FF2B5EF4-FFF2-40B4-BE49-F238E27FC236}">
                <a16:creationId xmlns:a16="http://schemas.microsoft.com/office/drawing/2014/main" id="{9C402E49-B319-417B-BA58-A1A1390909E8}"/>
              </a:ext>
            </a:extLst>
          </p:cNvPr>
          <p:cNvSpPr txBox="1">
            <a:spLocks/>
          </p:cNvSpPr>
          <p:nvPr/>
        </p:nvSpPr>
        <p:spPr>
          <a:xfrm>
            <a:off x="950057" y="1024117"/>
            <a:ext cx="3369394" cy="5002213"/>
          </a:xfrm>
          <a:prstGeom prst="rect">
            <a:avLst/>
          </a:prstGeom>
          <a:solidFill>
            <a:srgbClr val="0C193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defPPr>
              <a:defRPr lang="da-DK"/>
            </a:defPPr>
            <a:lvl1pPr algn="ctr">
              <a:defRPr sz="2800">
                <a:solidFill>
                  <a:schemeClr val="bg1"/>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a:t>SÅDAN FUNGERER VORES</a:t>
            </a:r>
          </a:p>
          <a:p>
            <a:r>
              <a:rPr lang="da-DK"/>
              <a:t>KUNDEREJSE</a:t>
            </a:r>
          </a:p>
          <a:p>
            <a:endParaRPr lang="da-DK"/>
          </a:p>
          <a:p>
            <a:endParaRPr lang="da-DK"/>
          </a:p>
          <a:p>
            <a:endParaRPr lang="da-DK"/>
          </a:p>
        </p:txBody>
      </p:sp>
      <p:pic>
        <p:nvPicPr>
          <p:cNvPr id="6" name="Picture 8" descr="Tegnefilms bi med pointer">
            <a:extLst>
              <a:ext uri="{FF2B5EF4-FFF2-40B4-BE49-F238E27FC236}">
                <a16:creationId xmlns:a16="http://schemas.microsoft.com/office/drawing/2014/main" id="{96420FBC-9D04-3380-A93F-7F9EE1FB9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793" y="3772805"/>
            <a:ext cx="1717607" cy="1928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176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1C7A939B-E0A5-0AFD-9212-2A99567F5349}"/>
              </a:ext>
            </a:extLst>
          </p:cNvPr>
          <p:cNvSpPr>
            <a:spLocks noGrp="1"/>
          </p:cNvSpPr>
          <p:nvPr>
            <p:ph type="dt" sz="half" idx="10"/>
          </p:nvPr>
        </p:nvSpPr>
        <p:spPr/>
        <p:txBody>
          <a:bodyPr/>
          <a:lstStyle/>
          <a:p>
            <a:fld id="{6EBB9783-BA03-4441-81C2-C5B7FDB0DA7A}" type="datetime1">
              <a:rPr lang="da-DK" smtClean="0"/>
              <a:t>09-12-2024</a:t>
            </a:fld>
            <a:endParaRPr lang="da-DK"/>
          </a:p>
        </p:txBody>
      </p:sp>
      <p:sp>
        <p:nvSpPr>
          <p:cNvPr id="5" name="Pladsholder til slidenummer 4">
            <a:extLst>
              <a:ext uri="{FF2B5EF4-FFF2-40B4-BE49-F238E27FC236}">
                <a16:creationId xmlns:a16="http://schemas.microsoft.com/office/drawing/2014/main" id="{E6C97C75-F2D0-EC68-C4DC-148AE7A1961A}"/>
              </a:ext>
            </a:extLst>
          </p:cNvPr>
          <p:cNvSpPr>
            <a:spLocks noGrp="1"/>
          </p:cNvSpPr>
          <p:nvPr>
            <p:ph type="sldNum" sz="quarter" idx="12"/>
          </p:nvPr>
        </p:nvSpPr>
        <p:spPr/>
        <p:txBody>
          <a:bodyPr/>
          <a:lstStyle/>
          <a:p>
            <a:fld id="{128F35C3-DB96-4BD5-9078-D908B8223F4F}" type="slidenum">
              <a:rPr lang="da-DK" smtClean="0"/>
              <a:t>21</a:t>
            </a:fld>
            <a:endParaRPr lang="da-DK"/>
          </a:p>
        </p:txBody>
      </p:sp>
      <p:pic>
        <p:nvPicPr>
          <p:cNvPr id="3074" name="Picture 2">
            <a:extLst>
              <a:ext uri="{FF2B5EF4-FFF2-40B4-BE49-F238E27FC236}">
                <a16:creationId xmlns:a16="http://schemas.microsoft.com/office/drawing/2014/main" id="{C48B031A-D1D6-A67F-EFFF-AEF64EB801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83405" y="468721"/>
            <a:ext cx="7199291" cy="618991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3E4B937-4770-F442-D8B8-220BEEF50484}"/>
              </a:ext>
            </a:extLst>
          </p:cNvPr>
          <p:cNvSpPr txBox="1">
            <a:spLocks/>
          </p:cNvSpPr>
          <p:nvPr/>
        </p:nvSpPr>
        <p:spPr>
          <a:xfrm>
            <a:off x="975360" y="927893"/>
            <a:ext cx="3369394" cy="5002213"/>
          </a:xfrm>
          <a:prstGeom prst="rect">
            <a:avLst/>
          </a:prstGeom>
          <a:solidFill>
            <a:srgbClr val="0C193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defPPr>
              <a:defRPr lang="da-DK"/>
            </a:defPPr>
            <a:lvl1pPr algn="ctr">
              <a:defRPr sz="2800">
                <a:solidFill>
                  <a:schemeClr val="bg1"/>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dirty="0"/>
              <a:t>EKSEMPEL PÅ DET GODE TILBUD</a:t>
            </a:r>
          </a:p>
          <a:p>
            <a:endParaRPr lang="da-DK" dirty="0"/>
          </a:p>
          <a:p>
            <a:endParaRPr lang="da-DK" dirty="0"/>
          </a:p>
          <a:p>
            <a:endParaRPr lang="da-DK" dirty="0"/>
          </a:p>
          <a:p>
            <a:endParaRPr lang="da-DK" dirty="0"/>
          </a:p>
        </p:txBody>
      </p:sp>
      <p:pic>
        <p:nvPicPr>
          <p:cNvPr id="3076" name="Picture 4" descr="Tegneserie bi med forstørrelsesglas">
            <a:extLst>
              <a:ext uri="{FF2B5EF4-FFF2-40B4-BE49-F238E27FC236}">
                <a16:creationId xmlns:a16="http://schemas.microsoft.com/office/drawing/2014/main" id="{7C0A02ED-8393-742D-17F8-6E64E73BD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408" y="3200828"/>
            <a:ext cx="1688992" cy="1915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831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indhold 2">
            <a:extLst>
              <a:ext uri="{FF2B5EF4-FFF2-40B4-BE49-F238E27FC236}">
                <a16:creationId xmlns:a16="http://schemas.microsoft.com/office/drawing/2014/main" id="{5734704B-2AB7-95C2-A593-CA8A34F3DBF1}"/>
              </a:ext>
            </a:extLst>
          </p:cNvPr>
          <p:cNvSpPr>
            <a:spLocks noGrp="1"/>
          </p:cNvSpPr>
          <p:nvPr>
            <p:ph idx="1"/>
          </p:nvPr>
        </p:nvSpPr>
        <p:spPr>
          <a:xfrm>
            <a:off x="4632960" y="927893"/>
            <a:ext cx="6511275" cy="5002213"/>
          </a:xfrm>
          <a:solidFill>
            <a:schemeClr val="bg1"/>
          </a:solidFill>
        </p:spPr>
        <p:txBody>
          <a:bodyPr>
            <a:normAutofit/>
          </a:bodyPr>
          <a:lstStyle/>
          <a:p>
            <a:pPr marL="0" indent="0" fontAlgn="base">
              <a:buNone/>
            </a:pPr>
            <a:r>
              <a:rPr lang="da-DK" sz="2000" b="1" dirty="0">
                <a:solidFill>
                  <a:srgbClr val="1E2256"/>
                </a:solidFill>
              </a:rPr>
              <a:t>1. B</a:t>
            </a:r>
            <a:r>
              <a:rPr lang="da-DK" sz="2000" b="1" i="0" dirty="0">
                <a:solidFill>
                  <a:srgbClr val="1E2256"/>
                </a:solidFill>
                <a:effectLst/>
              </a:rPr>
              <a:t>rug altid “Alternativt svar” i </a:t>
            </a:r>
            <a:r>
              <a:rPr lang="da-DK" sz="2000" b="1" i="0" dirty="0" err="1">
                <a:solidFill>
                  <a:srgbClr val="1E2256"/>
                </a:solidFill>
                <a:effectLst/>
              </a:rPr>
              <a:t>bookon</a:t>
            </a:r>
            <a:endParaRPr lang="da-DK" sz="2000" b="1" dirty="0">
              <a:solidFill>
                <a:srgbClr val="1E2256"/>
              </a:solidFill>
            </a:endParaRPr>
          </a:p>
          <a:p>
            <a:pPr>
              <a:buFont typeface="Arial" panose="020B0604020202020204" pitchFamily="34" charset="0"/>
              <a:buChar char="•"/>
            </a:pPr>
            <a:r>
              <a:rPr lang="da-DK" sz="1400" b="0" i="0" dirty="0">
                <a:solidFill>
                  <a:srgbClr val="1E2256"/>
                </a:solidFill>
                <a:effectLst/>
              </a:rPr>
              <a:t>Skriv til kunden “direkte”, som du ville svare en almindelig forespørgsel</a:t>
            </a:r>
            <a:endParaRPr lang="da-DK" sz="1400" dirty="0">
              <a:solidFill>
                <a:srgbClr val="1E2256"/>
              </a:solidFill>
            </a:endParaRPr>
          </a:p>
          <a:p>
            <a:pPr>
              <a:buFont typeface="Arial" panose="020B0604020202020204" pitchFamily="34" charset="0"/>
              <a:buChar char="•"/>
            </a:pPr>
            <a:r>
              <a:rPr lang="da-DK" sz="1400" b="0" i="0" dirty="0">
                <a:solidFill>
                  <a:srgbClr val="1E2256"/>
                </a:solidFill>
                <a:effectLst/>
              </a:rPr>
              <a:t>Læs ind i hvad kunden efterspørger mellem linjerne</a:t>
            </a:r>
            <a:endParaRPr lang="da-DK" sz="1400" dirty="0">
              <a:solidFill>
                <a:srgbClr val="1E2256"/>
              </a:solidFill>
            </a:endParaRPr>
          </a:p>
          <a:p>
            <a:pPr>
              <a:buFont typeface="Arial" panose="020B0604020202020204" pitchFamily="34" charset="0"/>
              <a:buChar char="•"/>
            </a:pPr>
            <a:r>
              <a:rPr lang="da-DK" sz="1400" b="0" i="0" dirty="0">
                <a:solidFill>
                  <a:srgbClr val="1E2256"/>
                </a:solidFill>
                <a:effectLst/>
              </a:rPr>
              <a:t>Gør det nemt for kunden at få mere information fra jer f.eks. via mail eller telefon</a:t>
            </a:r>
            <a:endParaRPr lang="da-DK" sz="1400" i="0" dirty="0">
              <a:solidFill>
                <a:srgbClr val="1E2256"/>
              </a:solidFill>
              <a:effectLst/>
            </a:endParaRPr>
          </a:p>
          <a:p>
            <a:pPr marL="0" indent="0">
              <a:buNone/>
            </a:pPr>
            <a:r>
              <a:rPr lang="da-DK" sz="2000" b="1" dirty="0">
                <a:solidFill>
                  <a:srgbClr val="1E2256"/>
                </a:solidFill>
              </a:rPr>
              <a:t>2. Mailbillede</a:t>
            </a:r>
          </a:p>
          <a:p>
            <a:r>
              <a:rPr lang="da-DK" sz="1400" b="0" i="0" dirty="0">
                <a:solidFill>
                  <a:srgbClr val="1E2256"/>
                </a:solidFill>
                <a:effectLst/>
              </a:rPr>
              <a:t>Brug et billede, der præsenterer jer bedst.</a:t>
            </a:r>
          </a:p>
          <a:p>
            <a:pPr>
              <a:buFont typeface="Arial" panose="020B0604020202020204" pitchFamily="34" charset="0"/>
              <a:buChar char="•"/>
            </a:pPr>
            <a:r>
              <a:rPr lang="da-DK" sz="1400" dirty="0">
                <a:solidFill>
                  <a:srgbClr val="1E2256"/>
                </a:solidFill>
              </a:rPr>
              <a:t>Udskift det en gang i mellem </a:t>
            </a:r>
          </a:p>
          <a:p>
            <a:pPr marL="0" indent="0">
              <a:buNone/>
            </a:pPr>
            <a:r>
              <a:rPr lang="da-DK" sz="2000" b="1" dirty="0">
                <a:solidFill>
                  <a:srgbClr val="1E2256"/>
                </a:solidFill>
              </a:rPr>
              <a:t>3. Vedhæft en PDF til dit tilbud</a:t>
            </a:r>
          </a:p>
          <a:p>
            <a:pPr>
              <a:buFont typeface="Arial" panose="020B0604020202020204" pitchFamily="34" charset="0"/>
              <a:buChar char="•"/>
            </a:pPr>
            <a:r>
              <a:rPr lang="da-DK" sz="1400" dirty="0">
                <a:solidFill>
                  <a:srgbClr val="1E2256"/>
                </a:solidFill>
              </a:rPr>
              <a:t>F.eks. en </a:t>
            </a:r>
            <a:r>
              <a:rPr lang="da-DK" sz="1400" dirty="0" err="1">
                <a:solidFill>
                  <a:srgbClr val="1E2256"/>
                </a:solidFill>
              </a:rPr>
              <a:t>one</a:t>
            </a:r>
            <a:r>
              <a:rPr lang="da-DK" sz="1400" dirty="0">
                <a:solidFill>
                  <a:srgbClr val="1E2256"/>
                </a:solidFill>
              </a:rPr>
              <a:t> pager med billeder og USP’er</a:t>
            </a:r>
          </a:p>
          <a:p>
            <a:pPr>
              <a:buFont typeface="Arial" panose="020B0604020202020204" pitchFamily="34" charset="0"/>
              <a:buChar char="•"/>
            </a:pPr>
            <a:r>
              <a:rPr lang="da-DK" sz="1400" dirty="0">
                <a:solidFill>
                  <a:srgbClr val="1E2256"/>
                </a:solidFill>
              </a:rPr>
              <a:t>Du kan også vedhæfte konferencekatalog el. billeder af lyse lokaler, værelser el.lign.</a:t>
            </a:r>
          </a:p>
          <a:p>
            <a:pPr marL="0" indent="0">
              <a:buNone/>
            </a:pPr>
            <a:r>
              <a:rPr lang="da-DK" sz="2000" b="1" dirty="0">
                <a:solidFill>
                  <a:srgbClr val="1E2256"/>
                </a:solidFill>
              </a:rPr>
              <a:t>4. Tekst til tilbudsmail</a:t>
            </a:r>
          </a:p>
          <a:p>
            <a:r>
              <a:rPr lang="da-DK" sz="1400" dirty="0">
                <a:solidFill>
                  <a:srgbClr val="1E2256"/>
                </a:solidFill>
              </a:rPr>
              <a:t>Sælger den jer bedst?</a:t>
            </a:r>
          </a:p>
          <a:p>
            <a:endParaRPr lang="da-DK" sz="1400" b="0" i="0" dirty="0">
              <a:solidFill>
                <a:srgbClr val="1E2256"/>
              </a:solidFill>
              <a:effectLst/>
            </a:endParaRPr>
          </a:p>
          <a:p>
            <a:pPr marL="0" indent="0" algn="ctr" fontAlgn="base">
              <a:buNone/>
            </a:pPr>
            <a:r>
              <a:rPr lang="da-DK" sz="2000" b="1" dirty="0">
                <a:solidFill>
                  <a:srgbClr val="1E2256"/>
                </a:solidFill>
                <a:latin typeface="Arial" panose="020B0604020202020204" pitchFamily="34" charset="0"/>
                <a:cs typeface="Arial" panose="020B0604020202020204" pitchFamily="34" charset="0"/>
                <a:hlinkClick r:id="rId3" tooltip="https://www.dkbsbookon.dk/emailoffers/46d76a88-b163-573d-4939-ad9f5b1f393a">
                  <a:extLst>
                    <a:ext uri="{A12FA001-AC4F-418D-AE19-62706E023703}">
                      <ahyp:hlinkClr xmlns:ahyp="http://schemas.microsoft.com/office/drawing/2018/hyperlinkcolor" val="tx"/>
                    </a:ext>
                  </a:extLst>
                </a:hlinkClick>
              </a:rPr>
              <a:t>Klik venligst her for at se mine tilbud, tak</a:t>
            </a:r>
            <a:endParaRPr lang="da-DK" sz="2000" b="1" dirty="0">
              <a:solidFill>
                <a:srgbClr val="1E2256"/>
              </a:solidFill>
              <a:latin typeface="Arial" panose="020B0604020202020204" pitchFamily="34" charset="0"/>
              <a:cs typeface="Arial" panose="020B0604020202020204" pitchFamily="34" charset="0"/>
            </a:endParaRPr>
          </a:p>
          <a:p>
            <a:pPr marL="0" indent="0" algn="ctr" fontAlgn="base">
              <a:buNone/>
            </a:pPr>
            <a:endParaRPr lang="da-DK" sz="3200" b="1" dirty="0">
              <a:solidFill>
                <a:srgbClr val="1E2256"/>
              </a:solidFill>
              <a:latin typeface="Arial" panose="020B0604020202020204" pitchFamily="34" charset="0"/>
              <a:ea typeface="+mj-ea"/>
              <a:cs typeface="Arial" panose="020B0604020202020204" pitchFamily="34" charset="0"/>
            </a:endParaRPr>
          </a:p>
        </p:txBody>
      </p:sp>
      <p:sp>
        <p:nvSpPr>
          <p:cNvPr id="4" name="Pladsholder til dato 3">
            <a:extLst>
              <a:ext uri="{FF2B5EF4-FFF2-40B4-BE49-F238E27FC236}">
                <a16:creationId xmlns:a16="http://schemas.microsoft.com/office/drawing/2014/main" id="{1C7A939B-E0A5-0AFD-9212-2A99567F5349}"/>
              </a:ext>
            </a:extLst>
          </p:cNvPr>
          <p:cNvSpPr>
            <a:spLocks noGrp="1"/>
          </p:cNvSpPr>
          <p:nvPr>
            <p:ph type="dt" sz="half" idx="10"/>
          </p:nvPr>
        </p:nvSpPr>
        <p:spPr/>
        <p:txBody>
          <a:bodyPr/>
          <a:lstStyle/>
          <a:p>
            <a:fld id="{6EBB9783-BA03-4441-81C2-C5B7FDB0DA7A}" type="datetime1">
              <a:rPr lang="da-DK" smtClean="0"/>
              <a:t>09-12-2024</a:t>
            </a:fld>
            <a:endParaRPr lang="da-DK"/>
          </a:p>
        </p:txBody>
      </p:sp>
      <p:sp>
        <p:nvSpPr>
          <p:cNvPr id="5" name="Pladsholder til slidenummer 4">
            <a:extLst>
              <a:ext uri="{FF2B5EF4-FFF2-40B4-BE49-F238E27FC236}">
                <a16:creationId xmlns:a16="http://schemas.microsoft.com/office/drawing/2014/main" id="{E6C97C75-F2D0-EC68-C4DC-148AE7A1961A}"/>
              </a:ext>
            </a:extLst>
          </p:cNvPr>
          <p:cNvSpPr>
            <a:spLocks noGrp="1"/>
          </p:cNvSpPr>
          <p:nvPr>
            <p:ph type="sldNum" sz="quarter" idx="12"/>
          </p:nvPr>
        </p:nvSpPr>
        <p:spPr/>
        <p:txBody>
          <a:bodyPr/>
          <a:lstStyle/>
          <a:p>
            <a:fld id="{128F35C3-DB96-4BD5-9078-D908B8223F4F}" type="slidenum">
              <a:rPr lang="da-DK" smtClean="0"/>
              <a:t>22</a:t>
            </a:fld>
            <a:endParaRPr lang="da-DK"/>
          </a:p>
        </p:txBody>
      </p:sp>
      <p:sp>
        <p:nvSpPr>
          <p:cNvPr id="6" name="Title 1">
            <a:extLst>
              <a:ext uri="{FF2B5EF4-FFF2-40B4-BE49-F238E27FC236}">
                <a16:creationId xmlns:a16="http://schemas.microsoft.com/office/drawing/2014/main" id="{C3E4B937-4770-F442-D8B8-220BEEF50484}"/>
              </a:ext>
            </a:extLst>
          </p:cNvPr>
          <p:cNvSpPr txBox="1">
            <a:spLocks/>
          </p:cNvSpPr>
          <p:nvPr/>
        </p:nvSpPr>
        <p:spPr>
          <a:xfrm>
            <a:off x="975360" y="927893"/>
            <a:ext cx="3369394" cy="5002213"/>
          </a:xfrm>
          <a:prstGeom prst="rect">
            <a:avLst/>
          </a:prstGeom>
          <a:solidFill>
            <a:srgbClr val="0C193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defPPr>
              <a:defRPr lang="da-DK"/>
            </a:defPPr>
            <a:lvl1pPr algn="ctr">
              <a:defRPr sz="2800">
                <a:solidFill>
                  <a:schemeClr val="bg1"/>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dirty="0"/>
              <a:t>EKSEMPEL PÅ DET GODE TILBUD</a:t>
            </a:r>
          </a:p>
          <a:p>
            <a:endParaRPr lang="da-DK" dirty="0"/>
          </a:p>
          <a:p>
            <a:endParaRPr lang="da-DK" dirty="0"/>
          </a:p>
          <a:p>
            <a:endParaRPr lang="da-DK" dirty="0"/>
          </a:p>
          <a:p>
            <a:endParaRPr lang="da-DK" dirty="0"/>
          </a:p>
        </p:txBody>
      </p:sp>
      <p:pic>
        <p:nvPicPr>
          <p:cNvPr id="4098" name="Picture 2" descr="Glad tegneserie-bi">
            <a:extLst>
              <a:ext uri="{FF2B5EF4-FFF2-40B4-BE49-F238E27FC236}">
                <a16:creationId xmlns:a16="http://schemas.microsoft.com/office/drawing/2014/main" id="{F9D63415-3784-7706-1D9D-CB3335A195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166" y="3168303"/>
            <a:ext cx="1886234" cy="2063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13142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FE5-3D15-47C4-9A20-34E6A0AC7154}"/>
              </a:ext>
            </a:extLst>
          </p:cNvPr>
          <p:cNvSpPr>
            <a:spLocks noGrp="1"/>
          </p:cNvSpPr>
          <p:nvPr>
            <p:ph type="title"/>
          </p:nvPr>
        </p:nvSpPr>
        <p:spPr>
          <a:xfrm>
            <a:off x="950189" y="322325"/>
            <a:ext cx="10291619" cy="463550"/>
          </a:xfrm>
        </p:spPr>
        <p:txBody>
          <a:bodyPr>
            <a:noAutofit/>
          </a:bodyPr>
          <a:lstStyle/>
          <a:p>
            <a:r>
              <a:rPr lang="da-DK" sz="3200">
                <a:solidFill>
                  <a:srgbClr val="1E2256"/>
                </a:solidFill>
                <a:latin typeface="Arial" panose="020B0604020202020204" pitchFamily="34" charset="0"/>
                <a:cs typeface="Arial" panose="020B0604020202020204" pitchFamily="34" charset="0"/>
              </a:rPr>
              <a:t>Jeres partnerprofil på www.DKBS.dk / Bookon er vigtig!</a:t>
            </a:r>
            <a:endParaRPr lang="da-DK" sz="3200">
              <a:solidFill>
                <a:srgbClr val="1E2256"/>
              </a:solidFill>
            </a:endParaRPr>
          </a:p>
        </p:txBody>
      </p:sp>
      <p:sp>
        <p:nvSpPr>
          <p:cNvPr id="3" name="Content Placeholder 2">
            <a:extLst>
              <a:ext uri="{FF2B5EF4-FFF2-40B4-BE49-F238E27FC236}">
                <a16:creationId xmlns:a16="http://schemas.microsoft.com/office/drawing/2014/main" id="{94029C88-2E83-4A2A-B8DF-C5C1379517B1}"/>
              </a:ext>
            </a:extLst>
          </p:cNvPr>
          <p:cNvSpPr>
            <a:spLocks noGrp="1"/>
          </p:cNvSpPr>
          <p:nvPr>
            <p:ph idx="1"/>
          </p:nvPr>
        </p:nvSpPr>
        <p:spPr>
          <a:xfrm>
            <a:off x="823242" y="1266461"/>
            <a:ext cx="10515600" cy="4772389"/>
          </a:xfrm>
          <a:solidFill>
            <a:schemeClr val="bg1"/>
          </a:solidFill>
        </p:spPr>
        <p:txBody>
          <a:bodyPr>
            <a:normAutofit/>
          </a:bodyPr>
          <a:lstStyle/>
          <a:p>
            <a:pPr marL="357188" lvl="1">
              <a:lnSpc>
                <a:spcPct val="150000"/>
              </a:lnSpc>
            </a:pPr>
            <a:r>
              <a:rPr lang="da-DK" sz="2000" dirty="0">
                <a:solidFill>
                  <a:srgbClr val="1E2256"/>
                </a:solidFill>
                <a:latin typeface="Arial" panose="020B0604020202020204" pitchFamily="34" charset="0"/>
                <a:cs typeface="Arial" panose="020B0604020202020204" pitchFamily="34" charset="0"/>
                <a:sym typeface="Wingdings" panose="05000000000000000000" pitchFamily="2" charset="2"/>
              </a:rPr>
              <a:t>Gennemgå jeres tekster og vurdér om de er relevante og sælgende</a:t>
            </a:r>
          </a:p>
          <a:p>
            <a:pPr marL="357188" lvl="1">
              <a:lnSpc>
                <a:spcPct val="150000"/>
              </a:lnSpc>
            </a:pPr>
            <a:r>
              <a:rPr lang="da-DK" sz="2000" dirty="0">
                <a:solidFill>
                  <a:srgbClr val="1E2256"/>
                </a:solidFill>
                <a:latin typeface="Arial" panose="020B0604020202020204" pitchFamily="34" charset="0"/>
                <a:cs typeface="Arial" panose="020B0604020202020204" pitchFamily="34" charset="0"/>
                <a:sym typeface="Wingdings" panose="05000000000000000000" pitchFamily="2" charset="2"/>
              </a:rPr>
              <a:t>Vær personlige og undgå ”mainstream” beskrivelser</a:t>
            </a:r>
          </a:p>
          <a:p>
            <a:pPr marL="357188" lvl="1">
              <a:lnSpc>
                <a:spcPct val="150000"/>
              </a:lnSpc>
            </a:pPr>
            <a:r>
              <a:rPr lang="da-DK" sz="2000" dirty="0">
                <a:solidFill>
                  <a:srgbClr val="1E2256"/>
                </a:solidFill>
                <a:latin typeface="Arial" panose="020B0604020202020204" pitchFamily="34" charset="0"/>
                <a:cs typeface="Arial" panose="020B0604020202020204" pitchFamily="34" charset="0"/>
                <a:sym typeface="Wingdings" panose="05000000000000000000" pitchFamily="2" charset="2"/>
              </a:rPr>
              <a:t>Kig på jeres billeder og vurdér om nogle skal udskiftes eller suppleres. </a:t>
            </a:r>
          </a:p>
          <a:p>
            <a:pPr marL="357188" lvl="2" indent="87313">
              <a:lnSpc>
                <a:spcPct val="150000"/>
              </a:lnSpc>
            </a:pPr>
            <a:r>
              <a:rPr lang="da-DK" sz="1600" dirty="0">
                <a:solidFill>
                  <a:srgbClr val="1E2256"/>
                </a:solidFill>
                <a:latin typeface="Arial" panose="020B0604020202020204" pitchFamily="34" charset="0"/>
                <a:cs typeface="Arial" panose="020B0604020202020204" pitchFamily="34" charset="0"/>
                <a:sym typeface="Wingdings" panose="05000000000000000000" pitchFamily="2" charset="2"/>
              </a:rPr>
              <a:t>God ide med stemningsbilleder med mennesker på og i relevante situationer</a:t>
            </a:r>
          </a:p>
          <a:p>
            <a:pPr marL="357188" lvl="2" indent="87313">
              <a:lnSpc>
                <a:spcPct val="150000"/>
              </a:lnSpc>
            </a:pPr>
            <a:r>
              <a:rPr lang="da-DK" sz="1600" dirty="0">
                <a:solidFill>
                  <a:srgbClr val="1E2256"/>
                </a:solidFill>
                <a:latin typeface="Arial" panose="020B0604020202020204" pitchFamily="34" charset="0"/>
                <a:cs typeface="Arial" panose="020B0604020202020204" pitchFamily="34" charset="0"/>
                <a:sym typeface="Wingdings" panose="05000000000000000000" pitchFamily="2" charset="2"/>
              </a:rPr>
              <a:t>God ide med billeder af konferencemaden, der afstemmer hvad kunderne kommer ind til</a:t>
            </a:r>
          </a:p>
          <a:p>
            <a:pPr marL="357188" lvl="2" indent="87313">
              <a:lnSpc>
                <a:spcPct val="150000"/>
              </a:lnSpc>
            </a:pPr>
            <a:r>
              <a:rPr lang="da-DK" sz="1600" dirty="0">
                <a:solidFill>
                  <a:srgbClr val="1E2256"/>
                </a:solidFill>
                <a:latin typeface="Arial" panose="020B0604020202020204" pitchFamily="34" charset="0"/>
                <a:cs typeface="Arial" panose="020B0604020202020204" pitchFamily="34" charset="0"/>
                <a:sym typeface="Wingdings" panose="05000000000000000000" pitchFamily="2" charset="2"/>
              </a:rPr>
              <a:t>Vis ikke billeder af fx en bryllupsopdækning, hvis det ikke er repræsentativt for B2B</a:t>
            </a:r>
            <a:endParaRPr lang="da-DK" sz="2000" dirty="0">
              <a:solidFill>
                <a:srgbClr val="1E2256"/>
              </a:solidFill>
              <a:latin typeface="Arial" panose="020B0604020202020204" pitchFamily="34" charset="0"/>
              <a:cs typeface="Arial" panose="020B0604020202020204" pitchFamily="34" charset="0"/>
              <a:sym typeface="Wingdings" panose="05000000000000000000" pitchFamily="2" charset="2"/>
            </a:endParaRPr>
          </a:p>
          <a:p>
            <a:pPr marL="357188" lvl="1">
              <a:lnSpc>
                <a:spcPct val="150000"/>
              </a:lnSpc>
            </a:pPr>
            <a:r>
              <a:rPr lang="da-DK" sz="2000" dirty="0">
                <a:solidFill>
                  <a:srgbClr val="1E2256"/>
                </a:solidFill>
                <a:latin typeface="Arial" panose="020B0604020202020204" pitchFamily="34" charset="0"/>
                <a:cs typeface="Arial" panose="020B0604020202020204" pitchFamily="34" charset="0"/>
                <a:sym typeface="Wingdings" panose="05000000000000000000" pitchFamily="2" charset="2"/>
              </a:rPr>
              <a:t>Mulighed for video og 3D rundvisning</a:t>
            </a:r>
          </a:p>
          <a:p>
            <a:pPr marL="914400" lvl="2" indent="0">
              <a:lnSpc>
                <a:spcPct val="150000"/>
              </a:lnSpc>
              <a:buNone/>
            </a:pPr>
            <a:endParaRPr lang="da-DK" sz="1600" dirty="0">
              <a:solidFill>
                <a:srgbClr val="1E2256"/>
              </a:solidFill>
              <a:latin typeface="Arial" panose="020B0604020202020204" pitchFamily="34" charset="0"/>
              <a:cs typeface="Arial" panose="020B0604020202020204" pitchFamily="34" charset="0"/>
              <a:sym typeface="Wingdings" panose="05000000000000000000" pitchFamily="2" charset="2"/>
            </a:endParaRPr>
          </a:p>
        </p:txBody>
      </p:sp>
      <p:sp>
        <p:nvSpPr>
          <p:cNvPr id="4" name="Date Placeholder 3">
            <a:extLst>
              <a:ext uri="{FF2B5EF4-FFF2-40B4-BE49-F238E27FC236}">
                <a16:creationId xmlns:a16="http://schemas.microsoft.com/office/drawing/2014/main" id="{5FCA0BA6-3FA8-43D9-9681-BC82157240DE}"/>
              </a:ext>
            </a:extLst>
          </p:cNvPr>
          <p:cNvSpPr>
            <a:spLocks noGrp="1"/>
          </p:cNvSpPr>
          <p:nvPr>
            <p:ph type="dt" sz="half" idx="10"/>
          </p:nvPr>
        </p:nvSpPr>
        <p:spPr/>
        <p:txBody>
          <a:bodyPr/>
          <a:lstStyle/>
          <a:p>
            <a:fld id="{73051568-E94F-48BF-8F2A-CBB5B9AB2106}" type="datetime1">
              <a:rPr lang="da-DK" smtClean="0"/>
              <a:t>09-12-2024</a:t>
            </a:fld>
            <a:endParaRPr lang="da-DK"/>
          </a:p>
        </p:txBody>
      </p:sp>
      <p:pic>
        <p:nvPicPr>
          <p:cNvPr id="5" name="Content Placeholder 15">
            <a:extLst>
              <a:ext uri="{FF2B5EF4-FFF2-40B4-BE49-F238E27FC236}">
                <a16:creationId xmlns:a16="http://schemas.microsoft.com/office/drawing/2014/main" id="{9A13E432-9B1C-4646-BF19-52D436317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984" y="6404099"/>
            <a:ext cx="3154116" cy="258638"/>
          </a:xfrm>
          <a:prstGeom prst="rect">
            <a:avLst/>
          </a:prstGeom>
        </p:spPr>
      </p:pic>
      <p:sp>
        <p:nvSpPr>
          <p:cNvPr id="6" name="Slide Number Placeholder 5">
            <a:extLst>
              <a:ext uri="{FF2B5EF4-FFF2-40B4-BE49-F238E27FC236}">
                <a16:creationId xmlns:a16="http://schemas.microsoft.com/office/drawing/2014/main" id="{D64A5BB9-4C44-4178-98AB-04FC5606615B}"/>
              </a:ext>
            </a:extLst>
          </p:cNvPr>
          <p:cNvSpPr>
            <a:spLocks noGrp="1"/>
          </p:cNvSpPr>
          <p:nvPr>
            <p:ph type="sldNum" sz="quarter" idx="12"/>
          </p:nvPr>
        </p:nvSpPr>
        <p:spPr/>
        <p:txBody>
          <a:bodyPr/>
          <a:lstStyle/>
          <a:p>
            <a:fld id="{128F35C3-DB96-4BD5-9078-D908B8223F4F}" type="slidenum">
              <a:rPr lang="da-DK" smtClean="0"/>
              <a:t>23</a:t>
            </a:fld>
            <a:endParaRPr lang="da-DK"/>
          </a:p>
        </p:txBody>
      </p:sp>
      <p:cxnSp>
        <p:nvCxnSpPr>
          <p:cNvPr id="12" name="Straight Connector 11">
            <a:extLst>
              <a:ext uri="{FF2B5EF4-FFF2-40B4-BE49-F238E27FC236}">
                <a16:creationId xmlns:a16="http://schemas.microsoft.com/office/drawing/2014/main" id="{55ECDBE4-95F6-439A-A980-BEAFA8803CA5}"/>
              </a:ext>
            </a:extLst>
          </p:cNvPr>
          <p:cNvCxnSpPr>
            <a:cxnSpLocks/>
          </p:cNvCxnSpPr>
          <p:nvPr/>
        </p:nvCxnSpPr>
        <p:spPr>
          <a:xfrm flipV="1">
            <a:off x="0" y="819150"/>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EF9D1899-DC60-4FE2-8DA0-D00D1FEF6996}"/>
              </a:ext>
            </a:extLst>
          </p:cNvPr>
          <p:cNvSpPr txBox="1">
            <a:spLocks/>
          </p:cNvSpPr>
          <p:nvPr/>
        </p:nvSpPr>
        <p:spPr>
          <a:xfrm>
            <a:off x="838199" y="289050"/>
            <a:ext cx="10515601" cy="463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3200">
              <a:solidFill>
                <a:schemeClr val="tx1">
                  <a:lumMod val="50000"/>
                  <a:lumOff val="50000"/>
                </a:schemeClr>
              </a:solidFill>
              <a:latin typeface="Arial" panose="020B0604020202020204" pitchFamily="34" charset="0"/>
              <a:cs typeface="Arial" panose="020B0604020202020204" pitchFamily="34" charset="0"/>
            </a:endParaRPr>
          </a:p>
        </p:txBody>
      </p:sp>
      <p:pic>
        <p:nvPicPr>
          <p:cNvPr id="17" name="Billede 16">
            <a:extLst>
              <a:ext uri="{FF2B5EF4-FFF2-40B4-BE49-F238E27FC236}">
                <a16:creationId xmlns:a16="http://schemas.microsoft.com/office/drawing/2014/main" id="{31AC0413-1861-10E9-ABF6-A69CB57D6934}"/>
              </a:ext>
            </a:extLst>
          </p:cNvPr>
          <p:cNvPicPr>
            <a:picLocks noChangeAspect="1"/>
          </p:cNvPicPr>
          <p:nvPr/>
        </p:nvPicPr>
        <p:blipFill>
          <a:blip r:embed="rId4"/>
          <a:stretch>
            <a:fillRect/>
          </a:stretch>
        </p:blipFill>
        <p:spPr>
          <a:xfrm rot="858009">
            <a:off x="9278676" y="2812068"/>
            <a:ext cx="2410816" cy="38071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315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800" decel="100000"/>
                                        <p:tgtEl>
                                          <p:spTgt spid="17"/>
                                        </p:tgtEl>
                                      </p:cBhvr>
                                    </p:animEffect>
                                    <p:anim calcmode="lin" valueType="num">
                                      <p:cBhvr>
                                        <p:cTn id="8" dur="800" decel="100000" fill="hold"/>
                                        <p:tgtEl>
                                          <p:spTgt spid="17"/>
                                        </p:tgtEl>
                                        <p:attrNameLst>
                                          <p:attrName>style.rotation</p:attrName>
                                        </p:attrNameLst>
                                      </p:cBhvr>
                                      <p:tavLst>
                                        <p:tav tm="0">
                                          <p:val>
                                            <p:fltVal val="-90"/>
                                          </p:val>
                                        </p:tav>
                                        <p:tav tm="100000">
                                          <p:val>
                                            <p:fltVal val="0"/>
                                          </p:val>
                                        </p:tav>
                                      </p:tavLst>
                                    </p:anim>
                                    <p:anim calcmode="lin" valueType="num">
                                      <p:cBhvr>
                                        <p:cTn id="9" dur="800" decel="100000" fill="hold"/>
                                        <p:tgtEl>
                                          <p:spTgt spid="17"/>
                                        </p:tgtEl>
                                        <p:attrNameLst>
                                          <p:attrName>ppt_x</p:attrName>
                                        </p:attrNameLst>
                                      </p:cBhvr>
                                      <p:tavLst>
                                        <p:tav tm="0">
                                          <p:val>
                                            <p:strVal val="#ppt_x+0.4"/>
                                          </p:val>
                                        </p:tav>
                                        <p:tav tm="100000">
                                          <p:val>
                                            <p:strVal val="#ppt_x-0.05"/>
                                          </p:val>
                                        </p:tav>
                                      </p:tavLst>
                                    </p:anim>
                                    <p:anim calcmode="lin" valueType="num">
                                      <p:cBhvr>
                                        <p:cTn id="10" dur="800" decel="100000" fill="hold"/>
                                        <p:tgtEl>
                                          <p:spTgt spid="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9109D5E-D4DB-8DCD-6937-CA4E6779EAB2}"/>
              </a:ext>
            </a:extLst>
          </p:cNvPr>
          <p:cNvSpPr>
            <a:spLocks noGrp="1"/>
          </p:cNvSpPr>
          <p:nvPr>
            <p:ph idx="1"/>
          </p:nvPr>
        </p:nvSpPr>
        <p:spPr/>
        <p:txBody>
          <a:bodyPr/>
          <a:lstStyle/>
          <a:p>
            <a:endParaRPr lang="da-DK"/>
          </a:p>
        </p:txBody>
      </p:sp>
      <p:sp>
        <p:nvSpPr>
          <p:cNvPr id="4" name="Pladsholder til dato 3">
            <a:extLst>
              <a:ext uri="{FF2B5EF4-FFF2-40B4-BE49-F238E27FC236}">
                <a16:creationId xmlns:a16="http://schemas.microsoft.com/office/drawing/2014/main" id="{C52B655B-8364-CFBA-E07D-1D001EFF490F}"/>
              </a:ext>
            </a:extLst>
          </p:cNvPr>
          <p:cNvSpPr>
            <a:spLocks noGrp="1"/>
          </p:cNvSpPr>
          <p:nvPr>
            <p:ph type="dt" sz="half" idx="10"/>
          </p:nvPr>
        </p:nvSpPr>
        <p:spPr/>
        <p:txBody>
          <a:bodyPr/>
          <a:lstStyle/>
          <a:p>
            <a:fld id="{6EBB9783-BA03-4441-81C2-C5B7FDB0DA7A}" type="datetime1">
              <a:rPr lang="da-DK" smtClean="0"/>
              <a:t>09-12-2024</a:t>
            </a:fld>
            <a:endParaRPr lang="da-DK"/>
          </a:p>
        </p:txBody>
      </p:sp>
      <p:sp>
        <p:nvSpPr>
          <p:cNvPr id="5" name="Pladsholder til slidenummer 4">
            <a:extLst>
              <a:ext uri="{FF2B5EF4-FFF2-40B4-BE49-F238E27FC236}">
                <a16:creationId xmlns:a16="http://schemas.microsoft.com/office/drawing/2014/main" id="{AB37B225-8238-9FD4-16B4-DD04DE2816DB}"/>
              </a:ext>
            </a:extLst>
          </p:cNvPr>
          <p:cNvSpPr>
            <a:spLocks noGrp="1"/>
          </p:cNvSpPr>
          <p:nvPr>
            <p:ph type="sldNum" sz="quarter" idx="12"/>
          </p:nvPr>
        </p:nvSpPr>
        <p:spPr/>
        <p:txBody>
          <a:bodyPr/>
          <a:lstStyle/>
          <a:p>
            <a:fld id="{128F35C3-DB96-4BD5-9078-D908B8223F4F}" type="slidenum">
              <a:rPr lang="da-DK" smtClean="0"/>
              <a:t>24</a:t>
            </a:fld>
            <a:endParaRPr lang="da-DK"/>
          </a:p>
        </p:txBody>
      </p:sp>
      <p:sp>
        <p:nvSpPr>
          <p:cNvPr id="6" name="Title 1">
            <a:extLst>
              <a:ext uri="{FF2B5EF4-FFF2-40B4-BE49-F238E27FC236}">
                <a16:creationId xmlns:a16="http://schemas.microsoft.com/office/drawing/2014/main" id="{8929C010-060B-38E9-DA28-EFBCCAE1AAEB}"/>
              </a:ext>
            </a:extLst>
          </p:cNvPr>
          <p:cNvSpPr txBox="1">
            <a:spLocks/>
          </p:cNvSpPr>
          <p:nvPr/>
        </p:nvSpPr>
        <p:spPr>
          <a:xfrm>
            <a:off x="1937846" y="302824"/>
            <a:ext cx="8248650" cy="463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3200">
                <a:solidFill>
                  <a:srgbClr val="1E2256"/>
                </a:solidFill>
                <a:latin typeface="Arial" panose="020B0604020202020204" pitchFamily="34" charset="0"/>
                <a:cs typeface="Arial" panose="020B0604020202020204" pitchFamily="34" charset="0"/>
              </a:rPr>
              <a:t>Opsummering</a:t>
            </a:r>
            <a:endParaRPr lang="da-DK" sz="3200">
              <a:solidFill>
                <a:srgbClr val="1E2256"/>
              </a:solidFill>
            </a:endParaRPr>
          </a:p>
        </p:txBody>
      </p:sp>
      <p:sp>
        <p:nvSpPr>
          <p:cNvPr id="7" name="Content Placeholder 2">
            <a:extLst>
              <a:ext uri="{FF2B5EF4-FFF2-40B4-BE49-F238E27FC236}">
                <a16:creationId xmlns:a16="http://schemas.microsoft.com/office/drawing/2014/main" id="{DFC5B6FF-A490-9692-6637-D6435E1B5840}"/>
              </a:ext>
            </a:extLst>
          </p:cNvPr>
          <p:cNvSpPr txBox="1">
            <a:spLocks/>
          </p:cNvSpPr>
          <p:nvPr/>
        </p:nvSpPr>
        <p:spPr>
          <a:xfrm>
            <a:off x="823242" y="1180913"/>
            <a:ext cx="10515600" cy="4857938"/>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da-DK" sz="1800" dirty="0">
              <a:solidFill>
                <a:srgbClr val="1E2256"/>
              </a:solidFill>
              <a:latin typeface="Arial" panose="020B0604020202020204" pitchFamily="34" charset="0"/>
              <a:cs typeface="Arial" panose="020B0604020202020204" pitchFamily="34" charset="0"/>
              <a:sym typeface="Wingdings" panose="05000000000000000000" pitchFamily="2" charset="2"/>
            </a:endParaRPr>
          </a:p>
          <a:p>
            <a:pPr lvl="1"/>
            <a:endParaRPr lang="da-DK" sz="1800" dirty="0">
              <a:solidFill>
                <a:srgbClr val="1E2256"/>
              </a:solidFill>
              <a:latin typeface="Arial" panose="020B0604020202020204" pitchFamily="34" charset="0"/>
              <a:cs typeface="Arial" panose="020B0604020202020204" pitchFamily="34" charset="0"/>
              <a:sym typeface="Wingdings" panose="05000000000000000000" pitchFamily="2" charset="2"/>
            </a:endParaRPr>
          </a:p>
          <a:p>
            <a:pPr lvl="1">
              <a:lnSpc>
                <a:spcPct val="150000"/>
              </a:lnSpc>
            </a:pPr>
            <a:r>
              <a:rPr lang="da-DK" sz="2000" dirty="0">
                <a:solidFill>
                  <a:srgbClr val="1E2256"/>
                </a:solidFill>
                <a:latin typeface="Arial" panose="020B0604020202020204" pitchFamily="34" charset="0"/>
                <a:cs typeface="Arial" panose="020B0604020202020204" pitchFamily="34" charset="0"/>
                <a:sym typeface="Wingdings" panose="05000000000000000000" pitchFamily="2" charset="2"/>
              </a:rPr>
              <a:t>Hjælp os med at sælge jeres venue</a:t>
            </a:r>
          </a:p>
          <a:p>
            <a:pPr lvl="1">
              <a:lnSpc>
                <a:spcPct val="150000"/>
              </a:lnSpc>
            </a:pPr>
            <a:r>
              <a:rPr lang="da-DK" sz="2000" dirty="0">
                <a:solidFill>
                  <a:srgbClr val="1E2256"/>
                </a:solidFill>
                <a:latin typeface="Arial" panose="020B0604020202020204" pitchFamily="34" charset="0"/>
                <a:cs typeface="Arial" panose="020B0604020202020204" pitchFamily="34" charset="0"/>
                <a:sym typeface="Wingdings" panose="05000000000000000000" pitchFamily="2" charset="2"/>
              </a:rPr>
              <a:t>Hold jeres profil og billeder opdateret</a:t>
            </a:r>
          </a:p>
          <a:p>
            <a:pPr lvl="1">
              <a:lnSpc>
                <a:spcPct val="150000"/>
              </a:lnSpc>
            </a:pPr>
            <a:r>
              <a:rPr lang="da-DK" sz="2000" dirty="0">
                <a:solidFill>
                  <a:srgbClr val="1E2256"/>
                </a:solidFill>
                <a:latin typeface="Arial" panose="020B0604020202020204" pitchFamily="34" charset="0"/>
                <a:cs typeface="Arial" panose="020B0604020202020204" pitchFamily="34" charset="0"/>
                <a:sym typeface="Wingdings" panose="05000000000000000000" pitchFamily="2" charset="2"/>
              </a:rPr>
              <a:t>Udnyt muligheden for at tjene penge på lost business</a:t>
            </a:r>
          </a:p>
          <a:p>
            <a:pPr lvl="1">
              <a:lnSpc>
                <a:spcPct val="150000"/>
              </a:lnSpc>
            </a:pPr>
            <a:r>
              <a:rPr lang="da-DK" sz="2000" dirty="0">
                <a:solidFill>
                  <a:srgbClr val="1E2256"/>
                </a:solidFill>
                <a:latin typeface="Arial" panose="020B0604020202020204" pitchFamily="34" charset="0"/>
                <a:cs typeface="Arial" panose="020B0604020202020204" pitchFamily="34" charset="0"/>
                <a:sym typeface="Wingdings" panose="05000000000000000000" pitchFamily="2" charset="2"/>
              </a:rPr>
              <a:t>Udnyt netværket og den gavmilde vidensdeling</a:t>
            </a:r>
          </a:p>
          <a:p>
            <a:pPr lvl="1">
              <a:lnSpc>
                <a:spcPct val="150000"/>
              </a:lnSpc>
            </a:pPr>
            <a:r>
              <a:rPr lang="da-DK" sz="2000" dirty="0">
                <a:solidFill>
                  <a:srgbClr val="1E2256"/>
                </a:solidFill>
                <a:latin typeface="Arial" panose="020B0604020202020204" pitchFamily="34" charset="0"/>
                <a:cs typeface="Arial" panose="020B0604020202020204" pitchFamily="34" charset="0"/>
                <a:sym typeface="Wingdings" panose="05000000000000000000" pitchFamily="2" charset="2"/>
              </a:rPr>
              <a:t>Brug os! Vi står til rådighed for at hjælpe: dkbs@dkbs.dk // helle@dkbs.dk  </a:t>
            </a:r>
          </a:p>
          <a:p>
            <a:pPr marL="457200" lvl="1" indent="0">
              <a:buNone/>
            </a:pPr>
            <a:endParaRPr lang="da-DK" sz="1800" dirty="0">
              <a:solidFill>
                <a:srgbClr val="1E2256"/>
              </a:solidFill>
              <a:latin typeface="Arial" panose="020B0604020202020204" pitchFamily="34" charset="0"/>
              <a:cs typeface="Arial" panose="020B0604020202020204" pitchFamily="34" charset="0"/>
              <a:sym typeface="Wingdings" panose="05000000000000000000" pitchFamily="2" charset="2"/>
            </a:endParaRPr>
          </a:p>
          <a:p>
            <a:pPr marL="92075" lvl="1" indent="0" algn="ctr">
              <a:buNone/>
            </a:pPr>
            <a:r>
              <a:rPr lang="da-DK" dirty="0">
                <a:solidFill>
                  <a:srgbClr val="1E2256"/>
                </a:solidFill>
                <a:latin typeface="Arial" panose="020B0604020202020204" pitchFamily="34" charset="0"/>
                <a:cs typeface="Arial" panose="020B0604020202020204" pitchFamily="34" charset="0"/>
                <a:sym typeface="Wingdings" panose="05000000000000000000" pitchFamily="2" charset="2"/>
              </a:rPr>
              <a:t>Tak for jeres tid!</a:t>
            </a:r>
          </a:p>
        </p:txBody>
      </p:sp>
      <p:grpSp>
        <p:nvGrpSpPr>
          <p:cNvPr id="2" name="Graphic 7" descr="Badge Heart outline">
            <a:extLst>
              <a:ext uri="{FF2B5EF4-FFF2-40B4-BE49-F238E27FC236}">
                <a16:creationId xmlns:a16="http://schemas.microsoft.com/office/drawing/2014/main" id="{00144CF6-8A15-BADB-6FC4-B22F4D76445B}"/>
              </a:ext>
            </a:extLst>
          </p:cNvPr>
          <p:cNvGrpSpPr/>
          <p:nvPr/>
        </p:nvGrpSpPr>
        <p:grpSpPr>
          <a:xfrm>
            <a:off x="8610600" y="1309742"/>
            <a:ext cx="1960530" cy="1882407"/>
            <a:chOff x="7440149" y="1892830"/>
            <a:chExt cx="3646389" cy="3646389"/>
          </a:xfrm>
          <a:solidFill>
            <a:srgbClr val="EB6100">
              <a:alpha val="91000"/>
            </a:srgbClr>
          </a:solidFill>
        </p:grpSpPr>
        <p:sp>
          <p:nvSpPr>
            <p:cNvPr id="8" name="Freeform: Shape 9">
              <a:extLst>
                <a:ext uri="{FF2B5EF4-FFF2-40B4-BE49-F238E27FC236}">
                  <a16:creationId xmlns:a16="http://schemas.microsoft.com/office/drawing/2014/main" id="{666F9FBB-541B-34AB-38A5-FE4A1A9B91D6}"/>
                </a:ext>
              </a:extLst>
            </p:cNvPr>
            <p:cNvSpPr/>
            <p:nvPr/>
          </p:nvSpPr>
          <p:spPr>
            <a:xfrm>
              <a:off x="8329016" y="2901473"/>
              <a:ext cx="1869327" cy="1788099"/>
            </a:xfrm>
            <a:custGeom>
              <a:avLst/>
              <a:gdLst>
                <a:gd name="connsiteX0" fmla="*/ 1475204 w 1869327"/>
                <a:gd name="connsiteY0" fmla="*/ 10990 h 1788099"/>
                <a:gd name="connsiteX1" fmla="*/ 934664 w 1869327"/>
                <a:gd name="connsiteY1" fmla="*/ 298542 h 1788099"/>
                <a:gd name="connsiteX2" fmla="*/ 394172 w 1869327"/>
                <a:gd name="connsiteY2" fmla="*/ 10990 h 1788099"/>
                <a:gd name="connsiteX3" fmla="*/ 0 w 1869327"/>
                <a:gd name="connsiteY3" fmla="*/ 502036 h 1788099"/>
                <a:gd name="connsiteX4" fmla="*/ 905477 w 1869327"/>
                <a:gd name="connsiteY4" fmla="*/ 1765777 h 1788099"/>
                <a:gd name="connsiteX5" fmla="*/ 934664 w 1869327"/>
                <a:gd name="connsiteY5" fmla="*/ 1788099 h 1788099"/>
                <a:gd name="connsiteX6" fmla="*/ 963803 w 1869327"/>
                <a:gd name="connsiteY6" fmla="*/ 1765777 h 1788099"/>
                <a:gd name="connsiteX7" fmla="*/ 1869328 w 1869327"/>
                <a:gd name="connsiteY7" fmla="*/ 502036 h 1788099"/>
                <a:gd name="connsiteX8" fmla="*/ 1475204 w 1869327"/>
                <a:gd name="connsiteY8" fmla="*/ 10990 h 1788099"/>
                <a:gd name="connsiteX9" fmla="*/ 934664 w 1869327"/>
                <a:gd name="connsiteY9" fmla="*/ 1666454 h 1788099"/>
                <a:gd name="connsiteX10" fmla="*/ 96011 w 1869327"/>
                <a:gd name="connsiteY10" fmla="*/ 502036 h 1788099"/>
                <a:gd name="connsiteX11" fmla="*/ 416350 w 1869327"/>
                <a:gd name="connsiteY11" fmla="*/ 104408 h 1788099"/>
                <a:gd name="connsiteX12" fmla="*/ 492631 w 1869327"/>
                <a:gd name="connsiteY12" fmla="*/ 95239 h 1788099"/>
                <a:gd name="connsiteX13" fmla="*/ 891795 w 1869327"/>
                <a:gd name="connsiteY13" fmla="*/ 419323 h 1788099"/>
                <a:gd name="connsiteX14" fmla="*/ 934664 w 1869327"/>
                <a:gd name="connsiteY14" fmla="*/ 504389 h 1788099"/>
                <a:gd name="connsiteX15" fmla="*/ 977533 w 1869327"/>
                <a:gd name="connsiteY15" fmla="*/ 419323 h 1788099"/>
                <a:gd name="connsiteX16" fmla="*/ 1452785 w 1869327"/>
                <a:gd name="connsiteY16" fmla="*/ 104408 h 1788099"/>
                <a:gd name="connsiteX17" fmla="*/ 1773125 w 1869327"/>
                <a:gd name="connsiteY17" fmla="*/ 502036 h 1788099"/>
                <a:gd name="connsiteX18" fmla="*/ 934664 w 1869327"/>
                <a:gd name="connsiteY18" fmla="*/ 1666454 h 178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9327" h="1788099">
                  <a:moveTo>
                    <a:pt x="1475204" y="10990"/>
                  </a:moveTo>
                  <a:cubicBezTo>
                    <a:pt x="1375353" y="-12773"/>
                    <a:pt x="1132830" y="-27703"/>
                    <a:pt x="934664" y="298542"/>
                  </a:cubicBezTo>
                  <a:cubicBezTo>
                    <a:pt x="736498" y="-27895"/>
                    <a:pt x="494119" y="-12677"/>
                    <a:pt x="394172" y="10990"/>
                  </a:cubicBezTo>
                  <a:cubicBezTo>
                    <a:pt x="169838" y="71328"/>
                    <a:pt x="10393" y="269964"/>
                    <a:pt x="0" y="502036"/>
                  </a:cubicBezTo>
                  <a:cubicBezTo>
                    <a:pt x="0" y="1066819"/>
                    <a:pt x="868513" y="1737502"/>
                    <a:pt x="905477" y="1765777"/>
                  </a:cubicBezTo>
                  <a:lnTo>
                    <a:pt x="934664" y="1788099"/>
                  </a:lnTo>
                  <a:lnTo>
                    <a:pt x="963803" y="1765777"/>
                  </a:lnTo>
                  <a:cubicBezTo>
                    <a:pt x="1000767" y="1737502"/>
                    <a:pt x="1869328" y="1066867"/>
                    <a:pt x="1869328" y="502036"/>
                  </a:cubicBezTo>
                  <a:cubicBezTo>
                    <a:pt x="1858944" y="269978"/>
                    <a:pt x="1699518" y="71347"/>
                    <a:pt x="1475204" y="10990"/>
                  </a:cubicBezTo>
                  <a:close/>
                  <a:moveTo>
                    <a:pt x="934664" y="1666454"/>
                  </a:moveTo>
                  <a:cubicBezTo>
                    <a:pt x="783351" y="1544520"/>
                    <a:pt x="96011" y="964904"/>
                    <a:pt x="96011" y="502036"/>
                  </a:cubicBezTo>
                  <a:cubicBezTo>
                    <a:pt x="106644" y="314580"/>
                    <a:pt x="235452" y="154694"/>
                    <a:pt x="416350" y="104408"/>
                  </a:cubicBezTo>
                  <a:cubicBezTo>
                    <a:pt x="441332" y="98393"/>
                    <a:pt x="466933" y="95316"/>
                    <a:pt x="492631" y="95239"/>
                  </a:cubicBezTo>
                  <a:cubicBezTo>
                    <a:pt x="645432" y="95239"/>
                    <a:pt x="785127" y="207668"/>
                    <a:pt x="891795" y="419323"/>
                  </a:cubicBezTo>
                  <a:lnTo>
                    <a:pt x="934664" y="504389"/>
                  </a:lnTo>
                  <a:lnTo>
                    <a:pt x="977533" y="419323"/>
                  </a:lnTo>
                  <a:cubicBezTo>
                    <a:pt x="1101722" y="172816"/>
                    <a:pt x="1270653" y="61107"/>
                    <a:pt x="1452785" y="104408"/>
                  </a:cubicBezTo>
                  <a:cubicBezTo>
                    <a:pt x="1633684" y="154694"/>
                    <a:pt x="1762492" y="314580"/>
                    <a:pt x="1773125" y="502036"/>
                  </a:cubicBezTo>
                  <a:cubicBezTo>
                    <a:pt x="1773317" y="964904"/>
                    <a:pt x="1085929" y="1544520"/>
                    <a:pt x="934664" y="1666454"/>
                  </a:cubicBezTo>
                  <a:close/>
                </a:path>
              </a:pathLst>
            </a:custGeom>
            <a:grpFill/>
            <a:ln w="47923" cap="flat">
              <a:noFill/>
              <a:prstDash val="solid"/>
              <a:miter/>
            </a:ln>
          </p:spPr>
          <p:txBody>
            <a:bodyPr rtlCol="0" anchor="ctr"/>
            <a:lstStyle/>
            <a:p>
              <a:endParaRPr lang="da-DK"/>
            </a:p>
          </p:txBody>
        </p:sp>
        <p:sp>
          <p:nvSpPr>
            <p:cNvPr id="9" name="Freeform: Shape 10">
              <a:extLst>
                <a:ext uri="{FF2B5EF4-FFF2-40B4-BE49-F238E27FC236}">
                  <a16:creationId xmlns:a16="http://schemas.microsoft.com/office/drawing/2014/main" id="{D0C6BFC6-BADF-1778-F0CE-9F9D85FAAA44}"/>
                </a:ext>
              </a:extLst>
            </p:cNvPr>
            <p:cNvSpPr/>
            <p:nvPr/>
          </p:nvSpPr>
          <p:spPr>
            <a:xfrm>
              <a:off x="7440149" y="1892830"/>
              <a:ext cx="3646389" cy="3646389"/>
            </a:xfrm>
            <a:custGeom>
              <a:avLst/>
              <a:gdLst>
                <a:gd name="connsiteX0" fmla="*/ 1823195 w 3646389"/>
                <a:gd name="connsiteY0" fmla="*/ 0 h 3646389"/>
                <a:gd name="connsiteX1" fmla="*/ 0 w 3646389"/>
                <a:gd name="connsiteY1" fmla="*/ 1823195 h 3646389"/>
                <a:gd name="connsiteX2" fmla="*/ 1823195 w 3646389"/>
                <a:gd name="connsiteY2" fmla="*/ 3646389 h 3646389"/>
                <a:gd name="connsiteX3" fmla="*/ 3646389 w 3646389"/>
                <a:gd name="connsiteY3" fmla="*/ 1823195 h 3646389"/>
                <a:gd name="connsiteX4" fmla="*/ 1824827 w 3646389"/>
                <a:gd name="connsiteY4" fmla="*/ 0 h 3646389"/>
                <a:gd name="connsiteX5" fmla="*/ 1823195 w 3646389"/>
                <a:gd name="connsiteY5" fmla="*/ 0 h 3646389"/>
                <a:gd name="connsiteX6" fmla="*/ 1823195 w 3646389"/>
                <a:gd name="connsiteY6" fmla="*/ 3550379 h 3646389"/>
                <a:gd name="connsiteX7" fmla="*/ 96011 w 3646389"/>
                <a:gd name="connsiteY7" fmla="*/ 1823195 h 3646389"/>
                <a:gd name="connsiteX8" fmla="*/ 1823195 w 3646389"/>
                <a:gd name="connsiteY8" fmla="*/ 96011 h 3646389"/>
                <a:gd name="connsiteX9" fmla="*/ 3550379 w 3646389"/>
                <a:gd name="connsiteY9" fmla="*/ 1823195 h 3646389"/>
                <a:gd name="connsiteX10" fmla="*/ 1823195 w 3646389"/>
                <a:gd name="connsiteY10" fmla="*/ 3550379 h 364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46389" h="3646389">
                  <a:moveTo>
                    <a:pt x="1823195" y="0"/>
                  </a:moveTo>
                  <a:cubicBezTo>
                    <a:pt x="816273" y="0"/>
                    <a:pt x="0" y="816273"/>
                    <a:pt x="0" y="1823195"/>
                  </a:cubicBezTo>
                  <a:cubicBezTo>
                    <a:pt x="0" y="2830116"/>
                    <a:pt x="816273" y="3646389"/>
                    <a:pt x="1823195" y="3646389"/>
                  </a:cubicBezTo>
                  <a:cubicBezTo>
                    <a:pt x="2830116" y="3646389"/>
                    <a:pt x="3646389" y="2830116"/>
                    <a:pt x="3646389" y="1823195"/>
                  </a:cubicBezTo>
                  <a:cubicBezTo>
                    <a:pt x="3646840" y="816724"/>
                    <a:pt x="2831297" y="451"/>
                    <a:pt x="1824827" y="0"/>
                  </a:cubicBezTo>
                  <a:cubicBezTo>
                    <a:pt x="1824284" y="0"/>
                    <a:pt x="1823737" y="0"/>
                    <a:pt x="1823195" y="0"/>
                  </a:cubicBezTo>
                  <a:close/>
                  <a:moveTo>
                    <a:pt x="1823195" y="3550379"/>
                  </a:moveTo>
                  <a:cubicBezTo>
                    <a:pt x="869295" y="3550379"/>
                    <a:pt x="96011" y="2777094"/>
                    <a:pt x="96011" y="1823195"/>
                  </a:cubicBezTo>
                  <a:cubicBezTo>
                    <a:pt x="96011" y="869295"/>
                    <a:pt x="869295" y="96011"/>
                    <a:pt x="1823195" y="96011"/>
                  </a:cubicBezTo>
                  <a:cubicBezTo>
                    <a:pt x="2777094" y="96011"/>
                    <a:pt x="3550379" y="869295"/>
                    <a:pt x="3550379" y="1823195"/>
                  </a:cubicBezTo>
                  <a:cubicBezTo>
                    <a:pt x="3549294" y="2776643"/>
                    <a:pt x="2776643" y="3549294"/>
                    <a:pt x="1823195" y="3550379"/>
                  </a:cubicBezTo>
                  <a:close/>
                </a:path>
              </a:pathLst>
            </a:custGeom>
            <a:solidFill>
              <a:srgbClr val="FCB74C"/>
            </a:solidFill>
            <a:ln w="47923" cap="flat">
              <a:noFill/>
              <a:prstDash val="solid"/>
              <a:miter/>
            </a:ln>
          </p:spPr>
          <p:txBody>
            <a:bodyPr rtlCol="0" anchor="ctr"/>
            <a:lstStyle/>
            <a:p>
              <a:endParaRPr lang="da-DK"/>
            </a:p>
          </p:txBody>
        </p:sp>
      </p:grpSp>
      <p:cxnSp>
        <p:nvCxnSpPr>
          <p:cNvPr id="10" name="Straight Connector 11">
            <a:extLst>
              <a:ext uri="{FF2B5EF4-FFF2-40B4-BE49-F238E27FC236}">
                <a16:creationId xmlns:a16="http://schemas.microsoft.com/office/drawing/2014/main" id="{6E2217DC-8307-BC1D-0D15-9BE74AF56E7B}"/>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87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C0257630-6320-9BAC-5B2A-1EB19AC98985}"/>
              </a:ext>
            </a:extLst>
          </p:cNvPr>
          <p:cNvSpPr>
            <a:spLocks noGrp="1"/>
          </p:cNvSpPr>
          <p:nvPr>
            <p:ph type="dt" sz="half" idx="10"/>
          </p:nvPr>
        </p:nvSpPr>
        <p:spPr/>
        <p:txBody>
          <a:bodyPr/>
          <a:lstStyle/>
          <a:p>
            <a:fld id="{6EBB9783-BA03-4441-81C2-C5B7FDB0DA7A}" type="datetime1">
              <a:rPr lang="da-DK" smtClean="0"/>
              <a:t>09-12-2024</a:t>
            </a:fld>
            <a:endParaRPr lang="da-DK"/>
          </a:p>
        </p:txBody>
      </p:sp>
      <p:sp>
        <p:nvSpPr>
          <p:cNvPr id="5" name="Pladsholder til slidenummer 4">
            <a:extLst>
              <a:ext uri="{FF2B5EF4-FFF2-40B4-BE49-F238E27FC236}">
                <a16:creationId xmlns:a16="http://schemas.microsoft.com/office/drawing/2014/main" id="{2FCF1551-3813-1DCB-33D2-7804DD6EB14F}"/>
              </a:ext>
            </a:extLst>
          </p:cNvPr>
          <p:cNvSpPr>
            <a:spLocks noGrp="1"/>
          </p:cNvSpPr>
          <p:nvPr>
            <p:ph type="sldNum" sz="quarter" idx="12"/>
          </p:nvPr>
        </p:nvSpPr>
        <p:spPr/>
        <p:txBody>
          <a:bodyPr/>
          <a:lstStyle/>
          <a:p>
            <a:fld id="{128F35C3-DB96-4BD5-9078-D908B8223F4F}" type="slidenum">
              <a:rPr lang="da-DK" smtClean="0"/>
              <a:t>25</a:t>
            </a:fld>
            <a:endParaRPr lang="da-DK"/>
          </a:p>
        </p:txBody>
      </p:sp>
      <p:pic>
        <p:nvPicPr>
          <p:cNvPr id="9" name="Billede 8" descr="Et billede, der indeholder tekst, Font/skrifttype, cirkel, skærmbillede&#10;&#10;Automatisk genereret beskrivelse">
            <a:extLst>
              <a:ext uri="{FF2B5EF4-FFF2-40B4-BE49-F238E27FC236}">
                <a16:creationId xmlns:a16="http://schemas.microsoft.com/office/drawing/2014/main" id="{77F21624-F843-6B5A-7318-7E433679F7F3}"/>
              </a:ext>
            </a:extLst>
          </p:cNvPr>
          <p:cNvPicPr>
            <a:picLocks noChangeAspect="1"/>
          </p:cNvPicPr>
          <p:nvPr/>
        </p:nvPicPr>
        <p:blipFill rotWithShape="1">
          <a:blip r:embed="rId2">
            <a:extLst>
              <a:ext uri="{28A0092B-C50C-407E-A947-70E740481C1C}">
                <a14:useLocalDpi xmlns:a14="http://schemas.microsoft.com/office/drawing/2010/main" val="0"/>
              </a:ext>
            </a:extLst>
          </a:blip>
          <a:srcRect t="18935" b="18850"/>
          <a:stretch/>
        </p:blipFill>
        <p:spPr>
          <a:xfrm>
            <a:off x="946467" y="928462"/>
            <a:ext cx="10407333" cy="5427888"/>
          </a:xfrm>
          <a:prstGeom prst="rect">
            <a:avLst/>
          </a:prstGeom>
        </p:spPr>
      </p:pic>
      <p:sp>
        <p:nvSpPr>
          <p:cNvPr id="11" name="Tekstfelt 10">
            <a:extLst>
              <a:ext uri="{FF2B5EF4-FFF2-40B4-BE49-F238E27FC236}">
                <a16:creationId xmlns:a16="http://schemas.microsoft.com/office/drawing/2014/main" id="{E2641875-55BF-61F5-872A-CC240E4180A8}"/>
              </a:ext>
            </a:extLst>
          </p:cNvPr>
          <p:cNvSpPr txBox="1"/>
          <p:nvPr/>
        </p:nvSpPr>
        <p:spPr>
          <a:xfrm>
            <a:off x="2855627" y="378671"/>
            <a:ext cx="6094428" cy="553998"/>
          </a:xfrm>
          <a:prstGeom prst="rect">
            <a:avLst/>
          </a:prstGeom>
          <a:noFill/>
        </p:spPr>
        <p:txBody>
          <a:bodyPr wrap="square">
            <a:spAutoFit/>
          </a:bodyPr>
          <a:lstStyle/>
          <a:p>
            <a:pPr marL="0" indent="0" algn="ctr" fontAlgn="base">
              <a:buNone/>
            </a:pPr>
            <a:r>
              <a:rPr lang="da-DK" sz="3000" b="1">
                <a:solidFill>
                  <a:srgbClr val="1E2256"/>
                </a:solidFill>
                <a:latin typeface="Arial" panose="020B0604020202020204" pitchFamily="34" charset="0"/>
                <a:ea typeface="+mj-ea"/>
                <a:cs typeface="Arial" panose="020B0604020202020204" pitchFamily="34" charset="0"/>
              </a:rPr>
              <a:t>VORES KUNDEREJSE</a:t>
            </a:r>
          </a:p>
        </p:txBody>
      </p:sp>
    </p:spTree>
    <p:extLst>
      <p:ext uri="{BB962C8B-B14F-4D97-AF65-F5344CB8AC3E}">
        <p14:creationId xmlns:p14="http://schemas.microsoft.com/office/powerpoint/2010/main" val="311090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Рамка 3">
            <a:extLst>
              <a:ext uri="{FF2B5EF4-FFF2-40B4-BE49-F238E27FC236}">
                <a16:creationId xmlns:a16="http://schemas.microsoft.com/office/drawing/2014/main" id="{C59A24F6-A4C2-FAFF-74DB-5FE7B076BB18}"/>
              </a:ext>
            </a:extLst>
          </p:cNvPr>
          <p:cNvSpPr/>
          <p:nvPr/>
        </p:nvSpPr>
        <p:spPr>
          <a:xfrm>
            <a:off x="612018" y="1003865"/>
            <a:ext cx="10967964" cy="5322160"/>
          </a:xfrm>
          <a:prstGeom prst="frame">
            <a:avLst>
              <a:gd name="adj1"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07B20"/>
                </a:solidFill>
                <a:effectLst/>
                <a:uLnTx/>
                <a:uFillTx/>
                <a:latin typeface="Barlow Regular"/>
                <a:ea typeface="+mn-ea"/>
                <a:cs typeface="+mn-cs"/>
              </a:rPr>
              <a:t>  </a:t>
            </a:r>
            <a:endParaRPr kumimoji="0" lang="ru-RU" sz="1800" b="0" i="0" u="none" strike="noStrike" kern="1200" cap="none" spc="0" normalizeH="0" baseline="0" noProof="0">
              <a:ln>
                <a:noFill/>
              </a:ln>
              <a:solidFill>
                <a:srgbClr val="F07B20"/>
              </a:solidFill>
              <a:effectLst/>
              <a:uLnTx/>
              <a:uFillTx/>
              <a:latin typeface="Franklin Gothic Book" panose="020B0503020102020204"/>
              <a:ea typeface="+mn-ea"/>
              <a:cs typeface="+mn-cs"/>
            </a:endParaRPr>
          </a:p>
        </p:txBody>
      </p:sp>
      <p:pic>
        <p:nvPicPr>
          <p:cNvPr id="9" name="Billede 8">
            <a:extLst>
              <a:ext uri="{FF2B5EF4-FFF2-40B4-BE49-F238E27FC236}">
                <a16:creationId xmlns:a16="http://schemas.microsoft.com/office/drawing/2014/main" id="{0D6A4F09-F278-04B3-2962-88BFAEEF0369}"/>
              </a:ext>
            </a:extLst>
          </p:cNvPr>
          <p:cNvPicPr>
            <a:picLocks noChangeAspect="1"/>
          </p:cNvPicPr>
          <p:nvPr/>
        </p:nvPicPr>
        <p:blipFill>
          <a:blip r:embed="rId2"/>
          <a:stretch>
            <a:fillRect/>
          </a:stretch>
        </p:blipFill>
        <p:spPr>
          <a:xfrm rot="713111">
            <a:off x="8014023" y="1515325"/>
            <a:ext cx="2570138" cy="4118292"/>
          </a:xfrm>
          <a:prstGeom prst="rect">
            <a:avLst/>
          </a:prstGeom>
        </p:spPr>
      </p:pic>
      <p:sp>
        <p:nvSpPr>
          <p:cNvPr id="4" name="Pladsholder til dato 3">
            <a:extLst>
              <a:ext uri="{FF2B5EF4-FFF2-40B4-BE49-F238E27FC236}">
                <a16:creationId xmlns:a16="http://schemas.microsoft.com/office/drawing/2014/main" id="{F1A368AB-DBFF-AD67-59FF-5DD8FE2FF5CD}"/>
              </a:ext>
            </a:extLst>
          </p:cNvPr>
          <p:cNvSpPr>
            <a:spLocks noGrp="1"/>
          </p:cNvSpPr>
          <p:nvPr>
            <p:ph type="dt" sz="half" idx="10"/>
          </p:nvPr>
        </p:nvSpPr>
        <p:spPr/>
        <p:txBody>
          <a:bodyPr/>
          <a:lstStyle/>
          <a:p>
            <a:fld id="{6EBB9783-BA03-4441-81C2-C5B7FDB0DA7A}" type="datetime1">
              <a:rPr lang="da-DK" smtClean="0"/>
              <a:t>09-12-2024</a:t>
            </a:fld>
            <a:endParaRPr lang="da-DK"/>
          </a:p>
        </p:txBody>
      </p:sp>
      <p:sp>
        <p:nvSpPr>
          <p:cNvPr id="5" name="Pladsholder til slidenummer 4">
            <a:extLst>
              <a:ext uri="{FF2B5EF4-FFF2-40B4-BE49-F238E27FC236}">
                <a16:creationId xmlns:a16="http://schemas.microsoft.com/office/drawing/2014/main" id="{895323B2-F7D5-FCBA-EAEA-F0097676EEA3}"/>
              </a:ext>
            </a:extLst>
          </p:cNvPr>
          <p:cNvSpPr>
            <a:spLocks noGrp="1"/>
          </p:cNvSpPr>
          <p:nvPr>
            <p:ph type="sldNum" sz="quarter" idx="12"/>
          </p:nvPr>
        </p:nvSpPr>
        <p:spPr/>
        <p:txBody>
          <a:bodyPr/>
          <a:lstStyle/>
          <a:p>
            <a:fld id="{128F35C3-DB96-4BD5-9078-D908B8223F4F}" type="slidenum">
              <a:rPr lang="da-DK" smtClean="0"/>
              <a:t>3</a:t>
            </a:fld>
            <a:endParaRPr lang="da-DK"/>
          </a:p>
        </p:txBody>
      </p:sp>
      <p:cxnSp>
        <p:nvCxnSpPr>
          <p:cNvPr id="6" name="Straight Connector 11">
            <a:extLst>
              <a:ext uri="{FF2B5EF4-FFF2-40B4-BE49-F238E27FC236}">
                <a16:creationId xmlns:a16="http://schemas.microsoft.com/office/drawing/2014/main" id="{94B322F6-D8E5-7C03-C5CA-5E2F668462F7}"/>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pic>
        <p:nvPicPr>
          <p:cNvPr id="10" name="Content Placeholder 15">
            <a:extLst>
              <a:ext uri="{FF2B5EF4-FFF2-40B4-BE49-F238E27FC236}">
                <a16:creationId xmlns:a16="http://schemas.microsoft.com/office/drawing/2014/main" id="{46DCD258-523F-3956-D1F4-4C9CB5767C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984" y="6517219"/>
            <a:ext cx="3154116" cy="258638"/>
          </a:xfrm>
          <a:prstGeom prst="rect">
            <a:avLst/>
          </a:prstGeom>
        </p:spPr>
      </p:pic>
      <p:sp>
        <p:nvSpPr>
          <p:cNvPr id="3" name="Pladsholder til indhold 2">
            <a:extLst>
              <a:ext uri="{FF2B5EF4-FFF2-40B4-BE49-F238E27FC236}">
                <a16:creationId xmlns:a16="http://schemas.microsoft.com/office/drawing/2014/main" id="{DA5C908F-FD06-D229-AA1B-508823683609}"/>
              </a:ext>
            </a:extLst>
          </p:cNvPr>
          <p:cNvSpPr>
            <a:spLocks noGrp="1"/>
          </p:cNvSpPr>
          <p:nvPr>
            <p:ph idx="1"/>
          </p:nvPr>
        </p:nvSpPr>
        <p:spPr>
          <a:xfrm>
            <a:off x="3169919" y="3209697"/>
            <a:ext cx="5590903" cy="604657"/>
          </a:xfrm>
        </p:spPr>
        <p:txBody>
          <a:bodyPr/>
          <a:lstStyle/>
          <a:p>
            <a:pPr marL="0" indent="0">
              <a:buNone/>
            </a:pPr>
            <a:r>
              <a:rPr lang="da-DK" sz="2800" dirty="0">
                <a:solidFill>
                  <a:srgbClr val="1E2256"/>
                </a:solidFill>
                <a:latin typeface="Arial" panose="020B0604020202020204" pitchFamily="34" charset="0"/>
                <a:cs typeface="Arial" panose="020B0604020202020204" pitchFamily="34" charset="0"/>
                <a:sym typeface="Wingdings" panose="05000000000000000000" pitchFamily="2" charset="2"/>
              </a:rPr>
              <a:t>Men først - Jeres forventninger?</a:t>
            </a:r>
          </a:p>
        </p:txBody>
      </p:sp>
    </p:spTree>
    <p:extLst>
      <p:ext uri="{BB962C8B-B14F-4D97-AF65-F5344CB8AC3E}">
        <p14:creationId xmlns:p14="http://schemas.microsoft.com/office/powerpoint/2010/main" val="222882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A885191-BDE8-3466-5C03-5F8AE5D057BE}"/>
              </a:ext>
            </a:extLst>
          </p:cNvPr>
          <p:cNvSpPr>
            <a:spLocks noGrp="1"/>
          </p:cNvSpPr>
          <p:nvPr>
            <p:ph type="dt" sz="half" idx="10"/>
          </p:nvPr>
        </p:nvSpPr>
        <p:spPr/>
        <p:txBody>
          <a:bodyPr/>
          <a:lstStyle/>
          <a:p>
            <a:fld id="{6EBB9783-BA03-4441-81C2-C5B7FDB0DA7A}" type="datetime1">
              <a:rPr lang="da-DK" smtClean="0"/>
              <a:t>09-12-2024</a:t>
            </a:fld>
            <a:endParaRPr lang="da-DK"/>
          </a:p>
        </p:txBody>
      </p:sp>
      <p:sp>
        <p:nvSpPr>
          <p:cNvPr id="5" name="Pladsholder til slidenummer 4">
            <a:extLst>
              <a:ext uri="{FF2B5EF4-FFF2-40B4-BE49-F238E27FC236}">
                <a16:creationId xmlns:a16="http://schemas.microsoft.com/office/drawing/2014/main" id="{644BCB62-C408-E449-2E33-3C3A3F796F01}"/>
              </a:ext>
            </a:extLst>
          </p:cNvPr>
          <p:cNvSpPr>
            <a:spLocks noGrp="1"/>
          </p:cNvSpPr>
          <p:nvPr>
            <p:ph type="sldNum" sz="quarter" idx="12"/>
          </p:nvPr>
        </p:nvSpPr>
        <p:spPr/>
        <p:txBody>
          <a:bodyPr/>
          <a:lstStyle/>
          <a:p>
            <a:fld id="{128F35C3-DB96-4BD5-9078-D908B8223F4F}" type="slidenum">
              <a:rPr lang="da-DK" smtClean="0"/>
              <a:t>4</a:t>
            </a:fld>
            <a:endParaRPr lang="da-DK"/>
          </a:p>
        </p:txBody>
      </p:sp>
      <p:sp>
        <p:nvSpPr>
          <p:cNvPr id="7" name="Content Placeholder 2">
            <a:extLst>
              <a:ext uri="{FF2B5EF4-FFF2-40B4-BE49-F238E27FC236}">
                <a16:creationId xmlns:a16="http://schemas.microsoft.com/office/drawing/2014/main" id="{960982EC-F4C3-3FC0-0ED1-9A79C877E06D}"/>
              </a:ext>
            </a:extLst>
          </p:cNvPr>
          <p:cNvSpPr>
            <a:spLocks noGrp="1"/>
          </p:cNvSpPr>
          <p:nvPr>
            <p:ph idx="1"/>
          </p:nvPr>
        </p:nvSpPr>
        <p:spPr>
          <a:xfrm>
            <a:off x="838200" y="1272621"/>
            <a:ext cx="10515600" cy="5083730"/>
          </a:xfrm>
          <a:solidFill>
            <a:schemeClr val="bg1"/>
          </a:solidFill>
        </p:spPr>
        <p:txBody>
          <a:bodyPr vert="horz" lIns="91440" tIns="45720" rIns="91440" bIns="45720" rtlCol="0" anchor="t">
            <a:normAutofit/>
          </a:bodyPr>
          <a:lstStyle/>
          <a:p>
            <a:endParaRPr lang="da-DK" sz="2200" dirty="0">
              <a:solidFill>
                <a:srgbClr val="1E2256"/>
              </a:solidFill>
            </a:endParaRPr>
          </a:p>
          <a:p>
            <a:r>
              <a:rPr lang="da-DK" sz="2200" dirty="0">
                <a:solidFill>
                  <a:srgbClr val="1E2256"/>
                </a:solidFill>
              </a:rPr>
              <a:t>Not for profit forening</a:t>
            </a:r>
          </a:p>
          <a:p>
            <a:pPr lvl="1"/>
            <a:r>
              <a:rPr lang="da-DK" sz="1700" dirty="0">
                <a:solidFill>
                  <a:srgbClr val="1E2256"/>
                </a:solidFill>
              </a:rPr>
              <a:t>Omsætning går tilbage til jer, vores medlemmer</a:t>
            </a:r>
          </a:p>
          <a:p>
            <a:pPr lvl="1"/>
            <a:r>
              <a:rPr lang="da-DK" sz="1700" dirty="0">
                <a:solidFill>
                  <a:srgbClr val="1E2256"/>
                </a:solidFill>
              </a:rPr>
              <a:t>Vi har ikke aktionærer der skal tjene fedt på hverken jer eller os</a:t>
            </a:r>
          </a:p>
          <a:p>
            <a:pPr lvl="1"/>
            <a:r>
              <a:rPr lang="da-DK" sz="1700" dirty="0">
                <a:solidFill>
                  <a:srgbClr val="1E2256"/>
                </a:solidFill>
              </a:rPr>
              <a:t>Vi er ejet af jer og vi arbejder for jer. Det er et samarbejde</a:t>
            </a:r>
          </a:p>
          <a:p>
            <a:pPr lvl="1"/>
            <a:r>
              <a:rPr lang="da-DK" sz="1700" dirty="0" err="1">
                <a:solidFill>
                  <a:srgbClr val="1E2256"/>
                </a:solidFill>
              </a:rPr>
              <a:t>It’s</a:t>
            </a:r>
            <a:r>
              <a:rPr lang="da-DK" sz="1700" dirty="0">
                <a:solidFill>
                  <a:srgbClr val="1E2256"/>
                </a:solidFill>
              </a:rPr>
              <a:t> a </a:t>
            </a:r>
            <a:r>
              <a:rPr lang="da-DK" sz="1700" dirty="0" err="1">
                <a:solidFill>
                  <a:srgbClr val="1E2256"/>
                </a:solidFill>
              </a:rPr>
              <a:t>win</a:t>
            </a:r>
            <a:r>
              <a:rPr lang="da-DK" sz="1700" dirty="0">
                <a:solidFill>
                  <a:srgbClr val="1E2256"/>
                </a:solidFill>
              </a:rPr>
              <a:t> </a:t>
            </a:r>
            <a:r>
              <a:rPr lang="da-DK" sz="1700" dirty="0" err="1">
                <a:solidFill>
                  <a:srgbClr val="1E2256"/>
                </a:solidFill>
              </a:rPr>
              <a:t>win</a:t>
            </a:r>
            <a:r>
              <a:rPr lang="da-DK" sz="1700" dirty="0">
                <a:solidFill>
                  <a:srgbClr val="1E2256"/>
                </a:solidFill>
              </a:rPr>
              <a:t> </a:t>
            </a:r>
            <a:r>
              <a:rPr lang="da-DK" sz="1700" dirty="0" err="1">
                <a:solidFill>
                  <a:srgbClr val="1E2256"/>
                </a:solidFill>
              </a:rPr>
              <a:t>win</a:t>
            </a:r>
            <a:endParaRPr lang="da-DK" sz="1700" dirty="0">
              <a:solidFill>
                <a:srgbClr val="1E2256"/>
              </a:solidFill>
            </a:endParaRPr>
          </a:p>
          <a:p>
            <a:pPr lvl="1"/>
            <a:endParaRPr lang="da-DK" sz="1700" dirty="0">
              <a:solidFill>
                <a:srgbClr val="1E2256"/>
              </a:solidFill>
            </a:endParaRPr>
          </a:p>
          <a:p>
            <a:r>
              <a:rPr lang="da-DK" sz="2200" dirty="0">
                <a:solidFill>
                  <a:srgbClr val="1E2256"/>
                </a:solidFill>
              </a:rPr>
              <a:t>115 Partnere </a:t>
            </a:r>
          </a:p>
          <a:p>
            <a:pPr lvl="1"/>
            <a:r>
              <a:rPr lang="da-DK" sz="1800" dirty="0">
                <a:solidFill>
                  <a:srgbClr val="1E2256"/>
                </a:solidFill>
              </a:rPr>
              <a:t>Vi er </a:t>
            </a:r>
            <a:r>
              <a:rPr lang="da-DK" sz="1800" i="1" dirty="0">
                <a:solidFill>
                  <a:srgbClr val="1E2256"/>
                </a:solidFill>
              </a:rPr>
              <a:t>jeres</a:t>
            </a:r>
            <a:r>
              <a:rPr lang="da-DK" sz="1800" dirty="0">
                <a:solidFill>
                  <a:srgbClr val="1E2256"/>
                </a:solidFill>
              </a:rPr>
              <a:t> </a:t>
            </a:r>
            <a:r>
              <a:rPr lang="da-DK" sz="1800" i="1" dirty="0">
                <a:solidFill>
                  <a:srgbClr val="1E2256"/>
                </a:solidFill>
              </a:rPr>
              <a:t>samarbejdspartner</a:t>
            </a:r>
            <a:r>
              <a:rPr lang="da-DK" sz="1800" dirty="0">
                <a:solidFill>
                  <a:srgbClr val="1E2256"/>
                </a:solidFill>
              </a:rPr>
              <a:t> og kundernes sparringspartner</a:t>
            </a:r>
          </a:p>
          <a:p>
            <a:pPr lvl="1"/>
            <a:r>
              <a:rPr lang="da-DK" sz="1800" dirty="0">
                <a:solidFill>
                  <a:srgbClr val="1E2256"/>
                </a:solidFill>
              </a:rPr>
              <a:t>Pt. har vi 110 medlemmer (konferencevenues)</a:t>
            </a:r>
          </a:p>
          <a:p>
            <a:pPr lvl="1"/>
            <a:endParaRPr lang="da-DK" sz="1800" dirty="0">
              <a:solidFill>
                <a:srgbClr val="1E2256"/>
              </a:solidFill>
            </a:endParaRPr>
          </a:p>
          <a:p>
            <a:r>
              <a:rPr lang="da-DK" sz="2200" dirty="0">
                <a:solidFill>
                  <a:srgbClr val="1E2256"/>
                </a:solidFill>
              </a:rPr>
              <a:t>11 faste medarbejdere</a:t>
            </a:r>
          </a:p>
          <a:p>
            <a:pPr lvl="1"/>
            <a:r>
              <a:rPr lang="da-DK" sz="1800" dirty="0">
                <a:solidFill>
                  <a:srgbClr val="1E2256"/>
                </a:solidFill>
              </a:rPr>
              <a:t>6 i bookingen (Maiken, Yvonne, Johannes, Malou, Thorkild og Trine)</a:t>
            </a:r>
            <a:endParaRPr lang="da-DK" sz="1800" dirty="0">
              <a:solidFill>
                <a:srgbClr val="1E2256"/>
              </a:solidFill>
              <a:ea typeface="Calibri"/>
              <a:cs typeface="Calibri"/>
            </a:endParaRPr>
          </a:p>
          <a:p>
            <a:pPr lvl="1"/>
            <a:r>
              <a:rPr lang="da-DK" sz="1800" dirty="0">
                <a:solidFill>
                  <a:srgbClr val="1E2256"/>
                </a:solidFill>
              </a:rPr>
              <a:t>Marketing (Ditte &amp; Maja) / Partneransvar (Helle) , </a:t>
            </a:r>
            <a:r>
              <a:rPr lang="da-DK" sz="1800" dirty="0" err="1">
                <a:solidFill>
                  <a:srgbClr val="1E2256"/>
                </a:solidFill>
              </a:rPr>
              <a:t>BookVisit</a:t>
            </a:r>
            <a:r>
              <a:rPr lang="da-DK" sz="1800" dirty="0">
                <a:solidFill>
                  <a:srgbClr val="1E2256"/>
                </a:solidFill>
              </a:rPr>
              <a:t> (Gitte), &amp; Direktør (Marlene)</a:t>
            </a:r>
          </a:p>
          <a:p>
            <a:pPr lvl="1"/>
            <a:r>
              <a:rPr lang="da-DK" sz="1800" dirty="0">
                <a:solidFill>
                  <a:srgbClr val="1E2256"/>
                </a:solidFill>
              </a:rPr>
              <a:t>Vi har ”medledelse” på kontoret – vi er alle med til at forme vores hverdag og tage beslutninger</a:t>
            </a:r>
          </a:p>
          <a:p>
            <a:pPr marL="457200" lvl="1" indent="0">
              <a:buNone/>
            </a:pPr>
            <a:endParaRPr lang="da-DK" sz="1800" dirty="0">
              <a:solidFill>
                <a:srgbClr val="1E2256"/>
              </a:solidFill>
            </a:endParaRPr>
          </a:p>
          <a:p>
            <a:pPr marL="457200" lvl="1" indent="0">
              <a:buNone/>
            </a:pPr>
            <a:endParaRPr lang="da-DK" sz="1800" dirty="0">
              <a:solidFill>
                <a:srgbClr val="1E2256"/>
              </a:solidFill>
            </a:endParaRPr>
          </a:p>
        </p:txBody>
      </p:sp>
      <p:pic>
        <p:nvPicPr>
          <p:cNvPr id="9" name="Billede 8">
            <a:extLst>
              <a:ext uri="{FF2B5EF4-FFF2-40B4-BE49-F238E27FC236}">
                <a16:creationId xmlns:a16="http://schemas.microsoft.com/office/drawing/2014/main" id="{066027CC-D4FA-84C8-D4BB-3F7427ECA758}"/>
              </a:ext>
            </a:extLst>
          </p:cNvPr>
          <p:cNvPicPr>
            <a:picLocks noChangeAspect="1"/>
          </p:cNvPicPr>
          <p:nvPr/>
        </p:nvPicPr>
        <p:blipFill>
          <a:blip r:embed="rId2"/>
          <a:stretch>
            <a:fillRect/>
          </a:stretch>
        </p:blipFill>
        <p:spPr>
          <a:xfrm rot="1488596">
            <a:off x="7447447" y="1819512"/>
            <a:ext cx="4235308" cy="2433911"/>
          </a:xfrm>
          <a:prstGeom prst="rect">
            <a:avLst/>
          </a:prstGeom>
          <a:ln>
            <a:noFill/>
          </a:ln>
          <a:effectLst>
            <a:outerShdw blurRad="292100" dist="139700" dir="2700000" algn="tl" rotWithShape="0">
              <a:srgbClr val="333333">
                <a:alpha val="65000"/>
              </a:srgbClr>
            </a:outerShdw>
          </a:effectLst>
        </p:spPr>
      </p:pic>
      <p:sp>
        <p:nvSpPr>
          <p:cNvPr id="6" name="Title 1">
            <a:extLst>
              <a:ext uri="{FF2B5EF4-FFF2-40B4-BE49-F238E27FC236}">
                <a16:creationId xmlns:a16="http://schemas.microsoft.com/office/drawing/2014/main" id="{E9721B98-5B13-BD1C-D97F-ED827FDAFEBC}"/>
              </a:ext>
            </a:extLst>
          </p:cNvPr>
          <p:cNvSpPr txBox="1">
            <a:spLocks/>
          </p:cNvSpPr>
          <p:nvPr/>
        </p:nvSpPr>
        <p:spPr>
          <a:xfrm>
            <a:off x="1524000" y="360341"/>
            <a:ext cx="9144000" cy="50962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4000">
                <a:solidFill>
                  <a:srgbClr val="1E2256"/>
                </a:solidFill>
                <a:latin typeface="Arial" panose="020B0604020202020204" pitchFamily="34" charset="0"/>
                <a:cs typeface="Arial" panose="020B0604020202020204" pitchFamily="34" charset="0"/>
              </a:rPr>
              <a:t>Danske Konferencecentre – siden 1991</a:t>
            </a:r>
            <a:endParaRPr lang="da-DK" sz="5000">
              <a:solidFill>
                <a:srgbClr val="1E2256"/>
              </a:solidFill>
              <a:latin typeface="Arial" panose="020B0604020202020204" pitchFamily="34" charset="0"/>
              <a:cs typeface="Arial" panose="020B0604020202020204" pitchFamily="34" charset="0"/>
            </a:endParaRPr>
          </a:p>
        </p:txBody>
      </p:sp>
      <p:cxnSp>
        <p:nvCxnSpPr>
          <p:cNvPr id="2" name="Straight Connector 11">
            <a:extLst>
              <a:ext uri="{FF2B5EF4-FFF2-40B4-BE49-F238E27FC236}">
                <a16:creationId xmlns:a16="http://schemas.microsoft.com/office/drawing/2014/main" id="{6A46DEBE-2DE0-5C38-5DEA-05A6EF6CD4AF}"/>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pic>
        <p:nvPicPr>
          <p:cNvPr id="3" name="Content Placeholder 15">
            <a:extLst>
              <a:ext uri="{FF2B5EF4-FFF2-40B4-BE49-F238E27FC236}">
                <a16:creationId xmlns:a16="http://schemas.microsoft.com/office/drawing/2014/main" id="{E6818380-DBC9-0952-F4EF-7B19E3083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984" y="6517219"/>
            <a:ext cx="3154116" cy="258638"/>
          </a:xfrm>
          <a:prstGeom prst="rect">
            <a:avLst/>
          </a:prstGeom>
        </p:spPr>
      </p:pic>
    </p:spTree>
    <p:extLst>
      <p:ext uri="{BB962C8B-B14F-4D97-AF65-F5344CB8AC3E}">
        <p14:creationId xmlns:p14="http://schemas.microsoft.com/office/powerpoint/2010/main" val="225074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additive="base">
                                        <p:cTn id="1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 calcmode="lin" valueType="num">
                                      <p:cBhvr additive="base">
                                        <p:cTn id="2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 calcmode="lin" valueType="num">
                                      <p:cBhvr additive="base">
                                        <p:cTn id="2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additive="base">
                                        <p:cTn id="3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anim calcmode="lin" valueType="num">
                                      <p:cBhvr additive="base">
                                        <p:cTn id="35"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11" end="11"/>
                                            </p:txEl>
                                          </p:spTgt>
                                        </p:tgtEl>
                                        <p:attrNameLst>
                                          <p:attrName>style.visibility</p:attrName>
                                        </p:attrNameLst>
                                      </p:cBhvr>
                                      <p:to>
                                        <p:strVal val="visible"/>
                                      </p:to>
                                    </p:set>
                                    <p:anim calcmode="lin" valueType="num">
                                      <p:cBhvr additive="base">
                                        <p:cTn id="39"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
                                            <p:txEl>
                                              <p:pRg st="12" end="12"/>
                                            </p:txEl>
                                          </p:spTgt>
                                        </p:tgtEl>
                                        <p:attrNameLst>
                                          <p:attrName>style.visibility</p:attrName>
                                        </p:attrNameLst>
                                      </p:cBhvr>
                                      <p:to>
                                        <p:strVal val="visible"/>
                                      </p:to>
                                    </p:set>
                                    <p:anim calcmode="lin" valueType="num">
                                      <p:cBhvr additive="base">
                                        <p:cTn id="43"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2" end="1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xEl>
                                              <p:pRg st="13" end="13"/>
                                            </p:txEl>
                                          </p:spTgt>
                                        </p:tgtEl>
                                        <p:attrNameLst>
                                          <p:attrName>style.visibility</p:attrName>
                                        </p:attrNameLst>
                                      </p:cBhvr>
                                      <p:to>
                                        <p:strVal val="visible"/>
                                      </p:to>
                                    </p:set>
                                    <p:anim calcmode="lin" valueType="num">
                                      <p:cBhvr additive="base">
                                        <p:cTn id="47"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13" end="1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
                                            <p:txEl>
                                              <p:pRg st="14" end="14"/>
                                            </p:txEl>
                                          </p:spTgt>
                                        </p:tgtEl>
                                        <p:attrNameLst>
                                          <p:attrName>style.visibility</p:attrName>
                                        </p:attrNameLst>
                                      </p:cBhvr>
                                      <p:to>
                                        <p:strVal val="visible"/>
                                      </p:to>
                                    </p:set>
                                    <p:anim calcmode="lin" valueType="num">
                                      <p:cBhvr additive="base">
                                        <p:cTn id="51"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3F42EC-747B-061A-F8A8-3E65C7E3B9E4}"/>
              </a:ext>
            </a:extLst>
          </p:cNvPr>
          <p:cNvSpPr>
            <a:spLocks noGrp="1"/>
          </p:cNvSpPr>
          <p:nvPr>
            <p:ph idx="1"/>
          </p:nvPr>
        </p:nvSpPr>
        <p:spPr/>
        <p:txBody>
          <a:bodyPr/>
          <a:lstStyle/>
          <a:p>
            <a:endParaRPr lang="da-DK"/>
          </a:p>
        </p:txBody>
      </p:sp>
      <p:sp>
        <p:nvSpPr>
          <p:cNvPr id="4" name="Date Placeholder 3">
            <a:extLst>
              <a:ext uri="{FF2B5EF4-FFF2-40B4-BE49-F238E27FC236}">
                <a16:creationId xmlns:a16="http://schemas.microsoft.com/office/drawing/2014/main" id="{FF3D9D73-B591-5DD3-3950-0C6649805BB3}"/>
              </a:ext>
            </a:extLst>
          </p:cNvPr>
          <p:cNvSpPr>
            <a:spLocks noGrp="1"/>
          </p:cNvSpPr>
          <p:nvPr>
            <p:ph type="dt" sz="half" idx="10"/>
          </p:nvPr>
        </p:nvSpPr>
        <p:spPr/>
        <p:txBody>
          <a:bodyPr/>
          <a:lstStyle/>
          <a:p>
            <a:fld id="{6EBB9783-BA03-4441-81C2-C5B7FDB0DA7A}" type="datetime1">
              <a:rPr lang="da-DK" smtClean="0"/>
              <a:t>09-12-2024</a:t>
            </a:fld>
            <a:endParaRPr lang="da-DK"/>
          </a:p>
        </p:txBody>
      </p:sp>
      <p:sp>
        <p:nvSpPr>
          <p:cNvPr id="5" name="Slide Number Placeholder 4">
            <a:extLst>
              <a:ext uri="{FF2B5EF4-FFF2-40B4-BE49-F238E27FC236}">
                <a16:creationId xmlns:a16="http://schemas.microsoft.com/office/drawing/2014/main" id="{B11544CB-1CCF-DB1D-A27E-D8E1FBAA3C68}"/>
              </a:ext>
            </a:extLst>
          </p:cNvPr>
          <p:cNvSpPr>
            <a:spLocks noGrp="1"/>
          </p:cNvSpPr>
          <p:nvPr>
            <p:ph type="sldNum" sz="quarter" idx="12"/>
          </p:nvPr>
        </p:nvSpPr>
        <p:spPr/>
        <p:txBody>
          <a:bodyPr/>
          <a:lstStyle/>
          <a:p>
            <a:fld id="{128F35C3-DB96-4BD5-9078-D908B8223F4F}" type="slidenum">
              <a:rPr lang="da-DK" smtClean="0"/>
              <a:t>5</a:t>
            </a:fld>
            <a:endParaRPr lang="da-DK"/>
          </a:p>
        </p:txBody>
      </p:sp>
      <p:sp>
        <p:nvSpPr>
          <p:cNvPr id="6" name="Рамка 3">
            <a:extLst>
              <a:ext uri="{FF2B5EF4-FFF2-40B4-BE49-F238E27FC236}">
                <a16:creationId xmlns:a16="http://schemas.microsoft.com/office/drawing/2014/main" id="{AE01F92B-519C-CCC2-A530-5054B074BC2E}"/>
              </a:ext>
            </a:extLst>
          </p:cNvPr>
          <p:cNvSpPr/>
          <p:nvPr/>
        </p:nvSpPr>
        <p:spPr>
          <a:xfrm>
            <a:off x="612018" y="1003865"/>
            <a:ext cx="10967964" cy="5322160"/>
          </a:xfrm>
          <a:prstGeom prst="frame">
            <a:avLst>
              <a:gd name="adj1"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07B20"/>
                </a:solidFill>
                <a:effectLst/>
                <a:uLnTx/>
                <a:uFillTx/>
                <a:latin typeface="Barlow Regular"/>
                <a:ea typeface="+mn-ea"/>
                <a:cs typeface="+mn-cs"/>
              </a:rPr>
              <a:t>  </a:t>
            </a:r>
            <a:endParaRPr kumimoji="0" lang="ru-RU" sz="1800" b="0" i="0" u="none" strike="noStrike" kern="1200" cap="none" spc="0" normalizeH="0" baseline="0" noProof="0">
              <a:ln>
                <a:noFill/>
              </a:ln>
              <a:solidFill>
                <a:srgbClr val="F07B20"/>
              </a:solidFill>
              <a:effectLst/>
              <a:uLnTx/>
              <a:uFillTx/>
              <a:latin typeface="Franklin Gothic Book" panose="020B0503020102020204"/>
              <a:ea typeface="+mn-ea"/>
              <a:cs typeface="+mn-cs"/>
            </a:endParaRPr>
          </a:p>
        </p:txBody>
      </p:sp>
      <p:sp>
        <p:nvSpPr>
          <p:cNvPr id="7" name="TextBox 6">
            <a:extLst>
              <a:ext uri="{FF2B5EF4-FFF2-40B4-BE49-F238E27FC236}">
                <a16:creationId xmlns:a16="http://schemas.microsoft.com/office/drawing/2014/main" id="{807B7853-2284-7EEC-3AD1-23F93114476F}"/>
              </a:ext>
            </a:extLst>
          </p:cNvPr>
          <p:cNvSpPr txBox="1"/>
          <p:nvPr/>
        </p:nvSpPr>
        <p:spPr>
          <a:xfrm>
            <a:off x="775370" y="184171"/>
            <a:ext cx="104334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3200">
                <a:solidFill>
                  <a:schemeClr val="accent1">
                    <a:lumMod val="50000"/>
                  </a:schemeClr>
                </a:solidFill>
                <a:latin typeface="Arial" panose="020B0604020202020204" pitchFamily="34" charset="0"/>
                <a:ea typeface="+mj-ea"/>
                <a:cs typeface="Arial" panose="020B0604020202020204" pitchFamily="34" charset="0"/>
              </a:rPr>
              <a:t>Vores mission er at skabe værdi og løsninger </a:t>
            </a:r>
          </a:p>
        </p:txBody>
      </p:sp>
      <p:pic>
        <p:nvPicPr>
          <p:cNvPr id="15" name="Picture 14">
            <a:extLst>
              <a:ext uri="{FF2B5EF4-FFF2-40B4-BE49-F238E27FC236}">
                <a16:creationId xmlns:a16="http://schemas.microsoft.com/office/drawing/2014/main" id="{C88685C6-E159-27AE-2951-8CE334E3C3CC}"/>
              </a:ext>
            </a:extLst>
          </p:cNvPr>
          <p:cNvPicPr>
            <a:picLocks noChangeAspect="1"/>
          </p:cNvPicPr>
          <p:nvPr/>
        </p:nvPicPr>
        <p:blipFill>
          <a:blip r:embed="rId2"/>
          <a:stretch>
            <a:fillRect/>
          </a:stretch>
        </p:blipFill>
        <p:spPr>
          <a:xfrm>
            <a:off x="6279949" y="2103594"/>
            <a:ext cx="3869993" cy="3561067"/>
          </a:xfrm>
          <a:prstGeom prst="rect">
            <a:avLst/>
          </a:prstGeom>
        </p:spPr>
      </p:pic>
      <p:sp>
        <p:nvSpPr>
          <p:cNvPr id="10" name="Pladsholder til indhold 3">
            <a:extLst>
              <a:ext uri="{FF2B5EF4-FFF2-40B4-BE49-F238E27FC236}">
                <a16:creationId xmlns:a16="http://schemas.microsoft.com/office/drawing/2014/main" id="{FD2E97A1-4EC7-A8A7-58E5-CAF799C43A86}"/>
              </a:ext>
            </a:extLst>
          </p:cNvPr>
          <p:cNvSpPr txBox="1">
            <a:spLocks noChangeArrowheads="1"/>
          </p:cNvSpPr>
          <p:nvPr/>
        </p:nvSpPr>
        <p:spPr bwMode="auto">
          <a:xfrm>
            <a:off x="6324600" y="2010697"/>
            <a:ext cx="3830516" cy="35897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prstTxWarp prst="textArchUp">
              <a:avLst/>
            </a:prstTxWarp>
          </a:bodyPr>
          <a:lstStyle>
            <a:lvl1pPr marL="395288" indent="-395288">
              <a:spcBef>
                <a:spcPts val="600"/>
              </a:spcBef>
              <a:buClr>
                <a:schemeClr val="accent1"/>
              </a:buClr>
              <a:buSzPct val="100000"/>
              <a:buBlip>
                <a:blip r:embed="rId3"/>
              </a:buBlip>
              <a:defRPr sz="2400">
                <a:solidFill>
                  <a:schemeClr val="tx1"/>
                </a:solidFill>
                <a:latin typeface="Arial" panose="020B0604020202020204" pitchFamily="34" charset="0"/>
              </a:defRPr>
            </a:lvl1pPr>
            <a:lvl2pPr marL="393700">
              <a:spcBef>
                <a:spcPts val="600"/>
              </a:spcBef>
              <a:buClr>
                <a:schemeClr val="accent1"/>
              </a:buClr>
              <a:buSzPct val="100000"/>
              <a:buBlip>
                <a:blip r:embed="rId3"/>
              </a:buBlip>
              <a:defRPr sz="2000">
                <a:solidFill>
                  <a:schemeClr val="tx1"/>
                </a:solidFill>
                <a:latin typeface="Arial" panose="020B0604020202020204" pitchFamily="34" charset="0"/>
              </a:defRPr>
            </a:lvl2pPr>
            <a:lvl3pPr marL="1187450" indent="-395288">
              <a:spcBef>
                <a:spcPts val="600"/>
              </a:spcBef>
              <a:buSzPct val="100000"/>
              <a:buBlip>
                <a:blip r:embed="rId3"/>
              </a:buBlip>
              <a:defRPr>
                <a:solidFill>
                  <a:schemeClr val="tx1"/>
                </a:solidFill>
                <a:latin typeface="Arial" panose="020B0604020202020204" pitchFamily="34" charset="0"/>
              </a:defRPr>
            </a:lvl3pPr>
            <a:lvl4pPr marL="1582738" indent="-395288">
              <a:spcBef>
                <a:spcPts val="600"/>
              </a:spcBef>
              <a:buSzPct val="100000"/>
              <a:buBlip>
                <a:blip r:embed="rId3"/>
              </a:buBlip>
              <a:defRPr sz="1600">
                <a:solidFill>
                  <a:schemeClr val="tx1"/>
                </a:solidFill>
                <a:latin typeface="Arial" panose="020B0604020202020204" pitchFamily="34" charset="0"/>
              </a:defRPr>
            </a:lvl4pPr>
            <a:lvl5pPr marL="1979613" indent="-395288">
              <a:spcBef>
                <a:spcPts val="600"/>
              </a:spcBef>
              <a:buSzPct val="100000"/>
              <a:buBlip>
                <a:blip r:embed="rId3"/>
              </a:buBlip>
              <a:defRPr sz="1600">
                <a:solidFill>
                  <a:schemeClr val="tx1"/>
                </a:solidFill>
                <a:latin typeface="Arial" panose="020B0604020202020204" pitchFamily="34" charset="0"/>
              </a:defRPr>
            </a:lvl5pPr>
            <a:lvl6pPr marL="24368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6pPr>
            <a:lvl7pPr marL="28940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7pPr>
            <a:lvl8pPr marL="33512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8pPr>
            <a:lvl9pPr marL="38084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9pPr>
          </a:lstStyle>
          <a:p>
            <a:pPr marL="0" marR="0" lvl="1" indent="0" algn="ctr" defTabSz="914400" rtl="0" eaLnBrk="1" fontAlgn="auto" latinLnBrk="0" hangingPunct="1">
              <a:lnSpc>
                <a:spcPct val="100000"/>
              </a:lnSpc>
              <a:spcBef>
                <a:spcPts val="600"/>
              </a:spcBef>
              <a:spcAft>
                <a:spcPts val="0"/>
              </a:spcAft>
              <a:buClr>
                <a:srgbClr val="EA6124"/>
              </a:buClr>
              <a:buSzPct val="100000"/>
              <a:buFontTx/>
              <a:buNone/>
              <a:tabLst/>
              <a:defRPr/>
            </a:pPr>
            <a:r>
              <a:rPr kumimoji="0" lang="da-DK" altLang="da-DK" sz="2000" b="0" i="0" u="none" strike="noStrike" kern="1200" cap="none" spc="0" normalizeH="0" baseline="0" noProof="0">
                <a:ln>
                  <a:noFill/>
                </a:ln>
                <a:solidFill>
                  <a:schemeClr val="accent1">
                    <a:lumMod val="50000"/>
                  </a:schemeClr>
                </a:solidFill>
                <a:effectLst/>
                <a:uLnTx/>
                <a:uFillTx/>
                <a:cs typeface="Arial" panose="020B0604020202020204" pitchFamily="34" charset="0"/>
              </a:rPr>
              <a:t>Skabe LØSNINGER for MØDEPLANLÆGGERE</a:t>
            </a:r>
          </a:p>
        </p:txBody>
      </p:sp>
      <p:pic>
        <p:nvPicPr>
          <p:cNvPr id="13" name="Picture 12">
            <a:extLst>
              <a:ext uri="{FF2B5EF4-FFF2-40B4-BE49-F238E27FC236}">
                <a16:creationId xmlns:a16="http://schemas.microsoft.com/office/drawing/2014/main" id="{F5598A06-2982-13D7-6C26-22C7FCE49A62}"/>
              </a:ext>
            </a:extLst>
          </p:cNvPr>
          <p:cNvPicPr>
            <a:picLocks noChangeAspect="1"/>
          </p:cNvPicPr>
          <p:nvPr/>
        </p:nvPicPr>
        <p:blipFill>
          <a:blip r:embed="rId4"/>
          <a:stretch>
            <a:fillRect/>
          </a:stretch>
        </p:blipFill>
        <p:spPr>
          <a:xfrm>
            <a:off x="1799370" y="2283013"/>
            <a:ext cx="3564060" cy="3381648"/>
          </a:xfrm>
          <a:prstGeom prst="rect">
            <a:avLst/>
          </a:prstGeom>
        </p:spPr>
      </p:pic>
      <p:sp>
        <p:nvSpPr>
          <p:cNvPr id="9" name="Pladsholder til indhold 3">
            <a:extLst>
              <a:ext uri="{FF2B5EF4-FFF2-40B4-BE49-F238E27FC236}">
                <a16:creationId xmlns:a16="http://schemas.microsoft.com/office/drawing/2014/main" id="{233CD663-8AFC-590C-23A6-8314EA93B0CF}"/>
              </a:ext>
            </a:extLst>
          </p:cNvPr>
          <p:cNvSpPr txBox="1">
            <a:spLocks noChangeArrowheads="1"/>
          </p:cNvSpPr>
          <p:nvPr/>
        </p:nvSpPr>
        <p:spPr bwMode="auto">
          <a:xfrm>
            <a:off x="1685345" y="2111809"/>
            <a:ext cx="3830516" cy="35610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prstTxWarp prst="textArchUp">
              <a:avLst/>
            </a:prstTxWarp>
          </a:bodyPr>
          <a:lstStyle>
            <a:lvl1pPr marL="395288" indent="-395288">
              <a:spcBef>
                <a:spcPts val="600"/>
              </a:spcBef>
              <a:buClr>
                <a:schemeClr val="accent1"/>
              </a:buClr>
              <a:buSzPct val="100000"/>
              <a:buBlip>
                <a:blip r:embed="rId3"/>
              </a:buBlip>
              <a:defRPr sz="2400">
                <a:solidFill>
                  <a:schemeClr val="tx1"/>
                </a:solidFill>
                <a:latin typeface="Arial" panose="020B0604020202020204" pitchFamily="34" charset="0"/>
              </a:defRPr>
            </a:lvl1pPr>
            <a:lvl2pPr marL="393700">
              <a:spcBef>
                <a:spcPts val="600"/>
              </a:spcBef>
              <a:buClr>
                <a:schemeClr val="accent1"/>
              </a:buClr>
              <a:buSzPct val="100000"/>
              <a:buBlip>
                <a:blip r:embed="rId3"/>
              </a:buBlip>
              <a:defRPr sz="2000">
                <a:solidFill>
                  <a:schemeClr val="tx1"/>
                </a:solidFill>
                <a:latin typeface="Arial" panose="020B0604020202020204" pitchFamily="34" charset="0"/>
              </a:defRPr>
            </a:lvl2pPr>
            <a:lvl3pPr marL="1187450" indent="-395288">
              <a:spcBef>
                <a:spcPts val="600"/>
              </a:spcBef>
              <a:buSzPct val="100000"/>
              <a:buBlip>
                <a:blip r:embed="rId3"/>
              </a:buBlip>
              <a:defRPr>
                <a:solidFill>
                  <a:schemeClr val="tx1"/>
                </a:solidFill>
                <a:latin typeface="Arial" panose="020B0604020202020204" pitchFamily="34" charset="0"/>
              </a:defRPr>
            </a:lvl3pPr>
            <a:lvl4pPr marL="1582738" indent="-395288">
              <a:spcBef>
                <a:spcPts val="600"/>
              </a:spcBef>
              <a:buSzPct val="100000"/>
              <a:buBlip>
                <a:blip r:embed="rId3"/>
              </a:buBlip>
              <a:defRPr sz="1600">
                <a:solidFill>
                  <a:schemeClr val="tx1"/>
                </a:solidFill>
                <a:latin typeface="Arial" panose="020B0604020202020204" pitchFamily="34" charset="0"/>
              </a:defRPr>
            </a:lvl4pPr>
            <a:lvl5pPr marL="1979613" indent="-395288">
              <a:spcBef>
                <a:spcPts val="600"/>
              </a:spcBef>
              <a:buSzPct val="100000"/>
              <a:buBlip>
                <a:blip r:embed="rId3"/>
              </a:buBlip>
              <a:defRPr sz="1600">
                <a:solidFill>
                  <a:schemeClr val="tx1"/>
                </a:solidFill>
                <a:latin typeface="Arial" panose="020B0604020202020204" pitchFamily="34" charset="0"/>
              </a:defRPr>
            </a:lvl5pPr>
            <a:lvl6pPr marL="24368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6pPr>
            <a:lvl7pPr marL="28940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7pPr>
            <a:lvl8pPr marL="33512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8pPr>
            <a:lvl9pPr marL="3808413" indent="-395288" eaLnBrk="0" fontAlgn="base" hangingPunct="0">
              <a:spcBef>
                <a:spcPts val="600"/>
              </a:spcBef>
              <a:spcAft>
                <a:spcPct val="0"/>
              </a:spcAft>
              <a:buSzPct val="100000"/>
              <a:buBlip>
                <a:blip r:embed="rId3"/>
              </a:buBlip>
              <a:defRPr sz="1600">
                <a:solidFill>
                  <a:schemeClr val="tx1"/>
                </a:solidFill>
                <a:latin typeface="Arial" panose="020B0604020202020204" pitchFamily="34" charset="0"/>
              </a:defRPr>
            </a:lvl9pPr>
          </a:lstStyle>
          <a:p>
            <a:pPr marL="393700" marR="0" lvl="1" indent="-393700" algn="ctr" defTabSz="914400" rtl="0" eaLnBrk="1" fontAlgn="auto" latinLnBrk="0" hangingPunct="1">
              <a:lnSpc>
                <a:spcPct val="100000"/>
              </a:lnSpc>
              <a:spcBef>
                <a:spcPts val="600"/>
              </a:spcBef>
              <a:spcAft>
                <a:spcPts val="0"/>
              </a:spcAft>
              <a:buClr>
                <a:srgbClr val="EA6124"/>
              </a:buClr>
              <a:buSzPct val="100000"/>
              <a:buFontTx/>
              <a:buNone/>
              <a:tabLst/>
              <a:defRPr/>
            </a:pPr>
            <a:r>
              <a:rPr kumimoji="0" lang="da-DK" altLang="da-DK" sz="2000" b="0" i="0" u="none" strike="noStrike" kern="1200" cap="none" spc="0" normalizeH="0" baseline="0" noProof="0">
                <a:ln>
                  <a:noFill/>
                </a:ln>
                <a:solidFill>
                  <a:schemeClr val="accent1">
                    <a:lumMod val="50000"/>
                  </a:schemeClr>
                </a:solidFill>
                <a:effectLst/>
                <a:uLnTx/>
                <a:uFillTx/>
                <a:cs typeface="Arial" panose="020B0604020202020204" pitchFamily="34" charset="0"/>
              </a:rPr>
              <a:t>Skabe VÆRDI for PARTNERE</a:t>
            </a:r>
          </a:p>
        </p:txBody>
      </p:sp>
      <p:cxnSp>
        <p:nvCxnSpPr>
          <p:cNvPr id="2" name="Straight Connector 11">
            <a:extLst>
              <a:ext uri="{FF2B5EF4-FFF2-40B4-BE49-F238E27FC236}">
                <a16:creationId xmlns:a16="http://schemas.microsoft.com/office/drawing/2014/main" id="{C8B002BB-319F-45D2-A1C2-2C673E608D00}"/>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pic>
        <p:nvPicPr>
          <p:cNvPr id="8" name="Content Placeholder 15">
            <a:extLst>
              <a:ext uri="{FF2B5EF4-FFF2-40B4-BE49-F238E27FC236}">
                <a16:creationId xmlns:a16="http://schemas.microsoft.com/office/drawing/2014/main" id="{DFA1DC3C-A411-CB88-6A87-4453F73682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3984" y="6517219"/>
            <a:ext cx="3154116" cy="258638"/>
          </a:xfrm>
          <a:prstGeom prst="rect">
            <a:avLst/>
          </a:prstGeom>
        </p:spPr>
      </p:pic>
    </p:spTree>
    <p:extLst>
      <p:ext uri="{BB962C8B-B14F-4D97-AF65-F5344CB8AC3E}">
        <p14:creationId xmlns:p14="http://schemas.microsoft.com/office/powerpoint/2010/main" val="58103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FE5-3D15-47C4-9A20-34E6A0AC7154}"/>
              </a:ext>
            </a:extLst>
          </p:cNvPr>
          <p:cNvSpPr>
            <a:spLocks noGrp="1"/>
          </p:cNvSpPr>
          <p:nvPr>
            <p:ph type="title"/>
          </p:nvPr>
        </p:nvSpPr>
        <p:spPr>
          <a:xfrm>
            <a:off x="2054258" y="179923"/>
            <a:ext cx="8248650" cy="463550"/>
          </a:xfrm>
        </p:spPr>
        <p:txBody>
          <a:bodyPr>
            <a:noAutofit/>
          </a:bodyPr>
          <a:lstStyle/>
          <a:p>
            <a:pPr algn="ctr"/>
            <a:r>
              <a:rPr lang="da-DK" sz="3000">
                <a:solidFill>
                  <a:schemeClr val="accent1">
                    <a:lumMod val="50000"/>
                  </a:schemeClr>
                </a:solidFill>
                <a:latin typeface="Arial" panose="020B0604020202020204" pitchFamily="34" charset="0"/>
                <a:cs typeface="Arial" panose="020B0604020202020204" pitchFamily="34" charset="0"/>
              </a:rPr>
              <a:t>Hvordan giver vi jer værdi?</a:t>
            </a:r>
            <a:endParaRPr lang="da-DK" sz="3000">
              <a:solidFill>
                <a:schemeClr val="accent1">
                  <a:lumMod val="50000"/>
                </a:schemeClr>
              </a:solidFill>
            </a:endParaRPr>
          </a:p>
        </p:txBody>
      </p:sp>
      <p:sp>
        <p:nvSpPr>
          <p:cNvPr id="3" name="Content Placeholder 2">
            <a:extLst>
              <a:ext uri="{FF2B5EF4-FFF2-40B4-BE49-F238E27FC236}">
                <a16:creationId xmlns:a16="http://schemas.microsoft.com/office/drawing/2014/main" id="{94029C88-2E83-4A2A-B8DF-C5C1379517B1}"/>
              </a:ext>
            </a:extLst>
          </p:cNvPr>
          <p:cNvSpPr>
            <a:spLocks noGrp="1"/>
          </p:cNvSpPr>
          <p:nvPr>
            <p:ph idx="1"/>
          </p:nvPr>
        </p:nvSpPr>
        <p:spPr>
          <a:xfrm>
            <a:off x="838200" y="1385742"/>
            <a:ext cx="10515600" cy="5018357"/>
          </a:xfrm>
          <a:solidFill>
            <a:schemeClr val="bg1"/>
          </a:solidFill>
        </p:spPr>
        <p:txBody>
          <a:bodyPr vert="horz" lIns="91440" tIns="45720" rIns="91440" bIns="45720" rtlCol="0" anchor="t">
            <a:normAutofit fontScale="92500" lnSpcReduction="10000"/>
          </a:bodyPr>
          <a:lstStyle/>
          <a:p>
            <a:pPr marL="0" indent="0">
              <a:buNone/>
            </a:pPr>
            <a:r>
              <a:rPr lang="da-DK" sz="2200" dirty="0">
                <a:solidFill>
                  <a:srgbClr val="1E2256"/>
                </a:solidFill>
              </a:rPr>
              <a:t>1. Omsætning</a:t>
            </a:r>
          </a:p>
          <a:p>
            <a:pPr lvl="1"/>
            <a:r>
              <a:rPr lang="da-DK" sz="1700" dirty="0">
                <a:solidFill>
                  <a:srgbClr val="1E2256"/>
                </a:solidFill>
              </a:rPr>
              <a:t>Direkte forespørgsler (Web, chat, </a:t>
            </a:r>
            <a:r>
              <a:rPr lang="da-DK" sz="1700" dirty="0" err="1">
                <a:solidFill>
                  <a:srgbClr val="1E2256"/>
                </a:solidFill>
              </a:rPr>
              <a:t>tlf</a:t>
            </a:r>
            <a:r>
              <a:rPr lang="da-DK" sz="1700" dirty="0">
                <a:solidFill>
                  <a:srgbClr val="1E2256"/>
                </a:solidFill>
              </a:rPr>
              <a:t>, mail…)</a:t>
            </a:r>
          </a:p>
          <a:p>
            <a:pPr lvl="1"/>
            <a:r>
              <a:rPr lang="da-DK" sz="1700" dirty="0">
                <a:solidFill>
                  <a:srgbClr val="EB6100"/>
                </a:solidFill>
                <a:hlinkClick r:id="rId2">
                  <a:extLst>
                    <a:ext uri="{A12FA001-AC4F-418D-AE19-62706E023703}">
                      <ahyp:hlinkClr xmlns:ahyp="http://schemas.microsoft.com/office/drawing/2018/hyperlinkcolor" val="tx"/>
                    </a:ext>
                  </a:extLst>
                </a:hlinkClick>
              </a:rPr>
              <a:t>Henvisninger</a:t>
            </a:r>
            <a:r>
              <a:rPr lang="da-DK" sz="1700" dirty="0">
                <a:solidFill>
                  <a:srgbClr val="1E2256"/>
                </a:solidFill>
              </a:rPr>
              <a:t> fra andre partnere (Ca. 50% af forespørgsler)</a:t>
            </a:r>
          </a:p>
          <a:p>
            <a:pPr lvl="1"/>
            <a:r>
              <a:rPr lang="da-DK" sz="1700" dirty="0">
                <a:solidFill>
                  <a:srgbClr val="1E2256"/>
                </a:solidFill>
              </a:rPr>
              <a:t>Vores website </a:t>
            </a:r>
            <a:r>
              <a:rPr lang="da-DK" sz="1700" dirty="0">
                <a:solidFill>
                  <a:srgbClr val="EB6100"/>
                </a:solidFill>
                <a:hlinkClick r:id="rId3">
                  <a:extLst>
                    <a:ext uri="{A12FA001-AC4F-418D-AE19-62706E023703}">
                      <ahyp:hlinkClr xmlns:ahyp="http://schemas.microsoft.com/office/drawing/2018/hyperlinkcolor" val="tx"/>
                    </a:ext>
                  </a:extLst>
                </a:hlinkClick>
              </a:rPr>
              <a:t>www.dkbs.dk</a:t>
            </a:r>
            <a:r>
              <a:rPr lang="da-DK" sz="1700" dirty="0">
                <a:solidFill>
                  <a:srgbClr val="EB6100"/>
                </a:solidFill>
              </a:rPr>
              <a:t> </a:t>
            </a:r>
            <a:r>
              <a:rPr lang="da-DK" sz="1700" dirty="0">
                <a:solidFill>
                  <a:srgbClr val="1E2256"/>
                </a:solidFill>
              </a:rPr>
              <a:t>, som bruges bl.a. som browser</a:t>
            </a:r>
          </a:p>
          <a:p>
            <a:pPr lvl="1"/>
            <a:r>
              <a:rPr lang="da-DK" sz="1700" dirty="0">
                <a:solidFill>
                  <a:srgbClr val="1E2256"/>
                </a:solidFill>
                <a:ea typeface="Calibri" panose="020F0502020204030204"/>
                <a:cs typeface="Calibri" panose="020F0502020204030204"/>
              </a:rPr>
              <a:t>Online bookingportal </a:t>
            </a:r>
            <a:r>
              <a:rPr lang="da-DK" sz="1700" dirty="0">
                <a:solidFill>
                  <a:srgbClr val="EB6100"/>
                </a:solidFill>
                <a:ea typeface="Calibri" panose="020F0502020204030204"/>
                <a:cs typeface="Calibri" panose="020F0502020204030204"/>
              </a:rPr>
              <a:t>https://book.dkbs.dk/</a:t>
            </a:r>
          </a:p>
          <a:p>
            <a:pPr lvl="1"/>
            <a:endParaRPr lang="da-DK" sz="1700" dirty="0">
              <a:solidFill>
                <a:srgbClr val="1E2256"/>
              </a:solidFill>
            </a:endParaRPr>
          </a:p>
          <a:p>
            <a:pPr marL="0" indent="0">
              <a:buNone/>
            </a:pPr>
            <a:r>
              <a:rPr lang="da-DK" sz="2200" dirty="0">
                <a:solidFill>
                  <a:srgbClr val="1E2256"/>
                </a:solidFill>
              </a:rPr>
              <a:t>2. Adgang til mødebookere</a:t>
            </a:r>
          </a:p>
          <a:p>
            <a:pPr lvl="1"/>
            <a:r>
              <a:rPr lang="da-DK" sz="1800" dirty="0">
                <a:solidFill>
                  <a:srgbClr val="1E2256"/>
                </a:solidFill>
              </a:rPr>
              <a:t>Marketing div. kanaler</a:t>
            </a:r>
          </a:p>
          <a:p>
            <a:pPr lvl="1"/>
            <a:r>
              <a:rPr lang="da-DK" sz="1800" dirty="0">
                <a:solidFill>
                  <a:srgbClr val="1E2256"/>
                </a:solidFill>
              </a:rPr>
              <a:t>Inspirationsdagen i august</a:t>
            </a:r>
          </a:p>
          <a:p>
            <a:pPr lvl="1"/>
            <a:r>
              <a:rPr lang="da-DK" sz="1800" dirty="0">
                <a:solidFill>
                  <a:srgbClr val="1E2256"/>
                </a:solidFill>
              </a:rPr>
              <a:t>Kundenetværk, I kan benytte</a:t>
            </a:r>
          </a:p>
          <a:p>
            <a:pPr lvl="1"/>
            <a:endParaRPr lang="da-DK" sz="1800" dirty="0">
              <a:solidFill>
                <a:srgbClr val="1E2256"/>
              </a:solidFill>
            </a:endParaRPr>
          </a:p>
          <a:p>
            <a:pPr marL="0" indent="0">
              <a:buNone/>
            </a:pPr>
            <a:r>
              <a:rPr lang="da-DK" sz="2200" dirty="0">
                <a:solidFill>
                  <a:srgbClr val="1E2256"/>
                </a:solidFill>
              </a:rPr>
              <a:t>3. Netværk og Vidensdeling</a:t>
            </a:r>
          </a:p>
          <a:p>
            <a:pPr lvl="1"/>
            <a:r>
              <a:rPr lang="da-DK" sz="1800" dirty="0">
                <a:solidFill>
                  <a:srgbClr val="1E2256"/>
                </a:solidFill>
              </a:rPr>
              <a:t>Mindst 700 hjerner – og flere tusind års erfaring!</a:t>
            </a:r>
          </a:p>
          <a:p>
            <a:pPr lvl="1"/>
            <a:r>
              <a:rPr lang="da-DK" sz="1800" dirty="0">
                <a:solidFill>
                  <a:srgbClr val="1E2256"/>
                </a:solidFill>
              </a:rPr>
              <a:t>Partnerevents: SAMBO &amp; Foreningsdagen</a:t>
            </a:r>
          </a:p>
          <a:p>
            <a:pPr lvl="1"/>
            <a:r>
              <a:rPr lang="da-DK" sz="1800" dirty="0">
                <a:solidFill>
                  <a:srgbClr val="1E2256"/>
                </a:solidFill>
              </a:rPr>
              <a:t>Partner Talks live / online – </a:t>
            </a:r>
            <a:r>
              <a:rPr lang="da-DK" sz="1800" i="1" dirty="0">
                <a:solidFill>
                  <a:srgbClr val="1E2256"/>
                </a:solidFill>
              </a:rPr>
              <a:t>jeres</a:t>
            </a:r>
            <a:r>
              <a:rPr lang="da-DK" sz="1800" dirty="0">
                <a:solidFill>
                  <a:srgbClr val="1E2256"/>
                </a:solidFill>
              </a:rPr>
              <a:t> emner, jeres </a:t>
            </a:r>
            <a:r>
              <a:rPr lang="da-DK" sz="1800" i="1" dirty="0">
                <a:solidFill>
                  <a:srgbClr val="1E2256"/>
                </a:solidFill>
              </a:rPr>
              <a:t>snakke</a:t>
            </a:r>
          </a:p>
          <a:p>
            <a:pPr lvl="1"/>
            <a:r>
              <a:rPr lang="da-DK" sz="1800" dirty="0">
                <a:solidFill>
                  <a:srgbClr val="EB6100"/>
                </a:solidFill>
                <a:hlinkClick r:id="rId4">
                  <a:extLst>
                    <a:ext uri="{A12FA001-AC4F-418D-AE19-62706E023703}">
                      <ahyp:hlinkClr xmlns:ahyp="http://schemas.microsoft.com/office/drawing/2018/hyperlinkcolor" val="tx"/>
                    </a:ext>
                  </a:extLst>
                </a:hlinkClick>
              </a:rPr>
              <a:t>Partnerbloggen</a:t>
            </a:r>
            <a:r>
              <a:rPr lang="da-DK" sz="1800" dirty="0">
                <a:solidFill>
                  <a:srgbClr val="1E2256"/>
                </a:solidFill>
              </a:rPr>
              <a:t> og gruppen på Facebook</a:t>
            </a:r>
          </a:p>
          <a:p>
            <a:pPr lvl="1"/>
            <a:r>
              <a:rPr lang="da-DK" sz="1800" dirty="0">
                <a:solidFill>
                  <a:srgbClr val="1E2256"/>
                </a:solidFill>
              </a:rPr>
              <a:t>Kurser og webinarer med div. samarbejdspartnere</a:t>
            </a:r>
          </a:p>
        </p:txBody>
      </p:sp>
      <p:sp>
        <p:nvSpPr>
          <p:cNvPr id="4" name="Date Placeholder 3">
            <a:extLst>
              <a:ext uri="{FF2B5EF4-FFF2-40B4-BE49-F238E27FC236}">
                <a16:creationId xmlns:a16="http://schemas.microsoft.com/office/drawing/2014/main" id="{5FCA0BA6-3FA8-43D9-9681-BC82157240DE}"/>
              </a:ext>
            </a:extLst>
          </p:cNvPr>
          <p:cNvSpPr>
            <a:spLocks noGrp="1"/>
          </p:cNvSpPr>
          <p:nvPr>
            <p:ph type="dt" sz="half" idx="10"/>
          </p:nvPr>
        </p:nvSpPr>
        <p:spPr/>
        <p:txBody>
          <a:bodyPr/>
          <a:lstStyle/>
          <a:p>
            <a:fld id="{73051568-E94F-48BF-8F2A-CBB5B9AB2106}" type="datetime1">
              <a:rPr lang="da-DK" smtClean="0"/>
              <a:t>09-12-2024</a:t>
            </a:fld>
            <a:endParaRPr lang="da-DK"/>
          </a:p>
        </p:txBody>
      </p:sp>
      <p:pic>
        <p:nvPicPr>
          <p:cNvPr id="5" name="Content Placeholder 15">
            <a:extLst>
              <a:ext uri="{FF2B5EF4-FFF2-40B4-BE49-F238E27FC236}">
                <a16:creationId xmlns:a16="http://schemas.microsoft.com/office/drawing/2014/main" id="{9A13E432-9B1C-4646-BF19-52D436317A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3984" y="6517219"/>
            <a:ext cx="3154116" cy="258638"/>
          </a:xfrm>
          <a:prstGeom prst="rect">
            <a:avLst/>
          </a:prstGeom>
        </p:spPr>
      </p:pic>
      <p:sp>
        <p:nvSpPr>
          <p:cNvPr id="6" name="Slide Number Placeholder 5">
            <a:extLst>
              <a:ext uri="{FF2B5EF4-FFF2-40B4-BE49-F238E27FC236}">
                <a16:creationId xmlns:a16="http://schemas.microsoft.com/office/drawing/2014/main" id="{D64A5BB9-4C44-4178-98AB-04FC5606615B}"/>
              </a:ext>
            </a:extLst>
          </p:cNvPr>
          <p:cNvSpPr>
            <a:spLocks noGrp="1"/>
          </p:cNvSpPr>
          <p:nvPr>
            <p:ph type="sldNum" sz="quarter" idx="12"/>
          </p:nvPr>
        </p:nvSpPr>
        <p:spPr/>
        <p:txBody>
          <a:bodyPr/>
          <a:lstStyle/>
          <a:p>
            <a:fld id="{128F35C3-DB96-4BD5-9078-D908B8223F4F}" type="slidenum">
              <a:rPr lang="da-DK" smtClean="0"/>
              <a:t>6</a:t>
            </a:fld>
            <a:endParaRPr lang="da-DK"/>
          </a:p>
        </p:txBody>
      </p:sp>
      <p:cxnSp>
        <p:nvCxnSpPr>
          <p:cNvPr id="12" name="Straight Connector 11">
            <a:extLst>
              <a:ext uri="{FF2B5EF4-FFF2-40B4-BE49-F238E27FC236}">
                <a16:creationId xmlns:a16="http://schemas.microsoft.com/office/drawing/2014/main" id="{6F118D50-890D-4885-9E2A-31E4ABFD5241}"/>
              </a:ext>
            </a:extLst>
          </p:cNvPr>
          <p:cNvCxnSpPr>
            <a:cxnSpLocks/>
          </p:cNvCxnSpPr>
          <p:nvPr/>
        </p:nvCxnSpPr>
        <p:spPr>
          <a:xfrm flipV="1">
            <a:off x="0" y="798616"/>
            <a:ext cx="12192000" cy="2"/>
          </a:xfrm>
          <a:prstGeom prst="line">
            <a:avLst/>
          </a:prstGeom>
          <a:ln w="38100">
            <a:solidFill>
              <a:srgbClr val="EB6100"/>
            </a:solidFill>
          </a:ln>
        </p:spPr>
        <p:style>
          <a:lnRef idx="1">
            <a:schemeClr val="accent1"/>
          </a:lnRef>
          <a:fillRef idx="0">
            <a:schemeClr val="accent1"/>
          </a:fillRef>
          <a:effectRef idx="0">
            <a:schemeClr val="accent1"/>
          </a:effectRef>
          <a:fontRef idx="minor">
            <a:schemeClr val="tx1"/>
          </a:fontRef>
        </p:style>
      </p:cxnSp>
      <p:pic>
        <p:nvPicPr>
          <p:cNvPr id="14" name="Billede 13" descr="Et billede, der indeholder tøj, person, bygning, gruppe&#10;&#10;Automatisk genereret beskrivelse">
            <a:extLst>
              <a:ext uri="{FF2B5EF4-FFF2-40B4-BE49-F238E27FC236}">
                <a16:creationId xmlns:a16="http://schemas.microsoft.com/office/drawing/2014/main" id="{B7D29C5B-5C92-127C-7301-D3531ED2CF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80604">
            <a:off x="7735375" y="968879"/>
            <a:ext cx="3828246" cy="25521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Billede 10" descr="Et billede, der indeholder træ, tøj, udendørs, person&#10;&#10;Automatisk genereret beskrivelse">
            <a:extLst>
              <a:ext uri="{FF2B5EF4-FFF2-40B4-BE49-F238E27FC236}">
                <a16:creationId xmlns:a16="http://schemas.microsoft.com/office/drawing/2014/main" id="{012BDD44-0B7B-FAB1-410E-F1023C7174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156183">
            <a:off x="6510124" y="3186695"/>
            <a:ext cx="4018894" cy="26792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4252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3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5" presetID="31"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1000" fill="hold"/>
                                        <p:tgtEl>
                                          <p:spTgt spid="11"/>
                                        </p:tgtEl>
                                        <p:attrNameLst>
                                          <p:attrName>ppt_w</p:attrName>
                                        </p:attrNameLst>
                                      </p:cBhvr>
                                      <p:tavLst>
                                        <p:tav tm="0">
                                          <p:val>
                                            <p:fltVal val="0"/>
                                          </p:val>
                                        </p:tav>
                                        <p:tav tm="100000">
                                          <p:val>
                                            <p:strVal val="#ppt_w"/>
                                          </p:val>
                                        </p:tav>
                                      </p:tavLst>
                                    </p:anim>
                                    <p:anim calcmode="lin" valueType="num">
                                      <p:cBhvr>
                                        <p:cTn id="58" dur="1000" fill="hold"/>
                                        <p:tgtEl>
                                          <p:spTgt spid="11"/>
                                        </p:tgtEl>
                                        <p:attrNameLst>
                                          <p:attrName>ppt_h</p:attrName>
                                        </p:attrNameLst>
                                      </p:cBhvr>
                                      <p:tavLst>
                                        <p:tav tm="0">
                                          <p:val>
                                            <p:fltVal val="0"/>
                                          </p:val>
                                        </p:tav>
                                        <p:tav tm="100000">
                                          <p:val>
                                            <p:strVal val="#ppt_h"/>
                                          </p:val>
                                        </p:tav>
                                      </p:tavLst>
                                    </p:anim>
                                    <p:anim calcmode="lin" valueType="num">
                                      <p:cBhvr>
                                        <p:cTn id="59" dur="1000" fill="hold"/>
                                        <p:tgtEl>
                                          <p:spTgt spid="11"/>
                                        </p:tgtEl>
                                        <p:attrNameLst>
                                          <p:attrName>style.rotation</p:attrName>
                                        </p:attrNameLst>
                                      </p:cBhvr>
                                      <p:tavLst>
                                        <p:tav tm="0">
                                          <p:val>
                                            <p:fltVal val="90"/>
                                          </p:val>
                                        </p:tav>
                                        <p:tav tm="100000">
                                          <p:val>
                                            <p:fltVal val="0"/>
                                          </p:val>
                                        </p:tav>
                                      </p:tavLst>
                                    </p:anim>
                                    <p:animEffect transition="in" filter="fade">
                                      <p:cBhvr>
                                        <p:cTn id="60" dur="1000"/>
                                        <p:tgtEl>
                                          <p:spTgt spid="11"/>
                                        </p:tgtEl>
                                      </p:cBhvr>
                                    </p:animEffect>
                                  </p:childTnLst>
                                </p:cTn>
                              </p:par>
                              <p:par>
                                <p:cTn id="61" presetID="2" presetClass="entr" presetSubtype="4" fill="hold"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 calcmode="lin" valueType="num">
                                      <p:cBhvr additive="base">
                                        <p:cTn id="6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xEl>
                                              <p:pRg st="14" end="14"/>
                                            </p:txEl>
                                          </p:spTgt>
                                        </p:tgtEl>
                                        <p:attrNameLst>
                                          <p:attrName>style.visibility</p:attrName>
                                        </p:attrNameLst>
                                      </p:cBhvr>
                                      <p:to>
                                        <p:strVal val="visible"/>
                                      </p:to>
                                    </p:set>
                                    <p:anim calcmode="lin" valueType="num">
                                      <p:cBhvr additive="base">
                                        <p:cTn id="7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
                                            <p:txEl>
                                              <p:pRg st="15" end="15"/>
                                            </p:txEl>
                                          </p:spTgt>
                                        </p:tgtEl>
                                        <p:attrNameLst>
                                          <p:attrName>style.visibility</p:attrName>
                                        </p:attrNameLst>
                                      </p:cBhvr>
                                      <p:to>
                                        <p:strVal val="visible"/>
                                      </p:to>
                                    </p:set>
                                    <p:anim calcmode="lin" valueType="num">
                                      <p:cBhvr additive="base">
                                        <p:cTn id="7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
                                            <p:txEl>
                                              <p:pRg st="16" end="16"/>
                                            </p:txEl>
                                          </p:spTgt>
                                        </p:tgtEl>
                                        <p:attrNameLst>
                                          <p:attrName>style.visibility</p:attrName>
                                        </p:attrNameLst>
                                      </p:cBhvr>
                                      <p:to>
                                        <p:strVal val="visible"/>
                                      </p:to>
                                    </p:set>
                                    <p:anim calcmode="lin" valueType="num">
                                      <p:cBhvr additive="base">
                                        <p:cTn id="79"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FE5-3D15-47C4-9A20-34E6A0AC7154}"/>
              </a:ext>
            </a:extLst>
          </p:cNvPr>
          <p:cNvSpPr>
            <a:spLocks noGrp="1"/>
          </p:cNvSpPr>
          <p:nvPr>
            <p:ph type="title"/>
          </p:nvPr>
        </p:nvSpPr>
        <p:spPr>
          <a:xfrm>
            <a:off x="1530281" y="226986"/>
            <a:ext cx="8248650" cy="571626"/>
          </a:xfrm>
        </p:spPr>
        <p:txBody>
          <a:bodyPr>
            <a:noAutofit/>
          </a:bodyPr>
          <a:lstStyle/>
          <a:p>
            <a:pPr algn="ctr"/>
            <a:r>
              <a:rPr lang="da-DK" sz="3200">
                <a:solidFill>
                  <a:srgbClr val="1E2256"/>
                </a:solidFill>
                <a:latin typeface="Arial" panose="020B0604020202020204" pitchFamily="34" charset="0"/>
                <a:cs typeface="Arial" panose="020B0604020202020204" pitchFamily="34" charset="0"/>
              </a:rPr>
              <a:t>Andre fordele</a:t>
            </a:r>
            <a:endParaRPr lang="da-DK" sz="3200">
              <a:solidFill>
                <a:srgbClr val="1E2256"/>
              </a:solidFill>
            </a:endParaRPr>
          </a:p>
        </p:txBody>
      </p:sp>
      <p:sp>
        <p:nvSpPr>
          <p:cNvPr id="3" name="Content Placeholder 2">
            <a:extLst>
              <a:ext uri="{FF2B5EF4-FFF2-40B4-BE49-F238E27FC236}">
                <a16:creationId xmlns:a16="http://schemas.microsoft.com/office/drawing/2014/main" id="{94029C88-2E83-4A2A-B8DF-C5C1379517B1}"/>
              </a:ext>
            </a:extLst>
          </p:cNvPr>
          <p:cNvSpPr>
            <a:spLocks noGrp="1"/>
          </p:cNvSpPr>
          <p:nvPr>
            <p:ph idx="1"/>
          </p:nvPr>
        </p:nvSpPr>
        <p:spPr>
          <a:xfrm>
            <a:off x="838200" y="1168351"/>
            <a:ext cx="10515600" cy="4999185"/>
          </a:xfrm>
          <a:solidFill>
            <a:schemeClr val="bg1"/>
          </a:solidFill>
        </p:spPr>
        <p:txBody>
          <a:bodyPr>
            <a:normAutofit lnSpcReduction="10000"/>
          </a:bodyPr>
          <a:lstStyle/>
          <a:p>
            <a:r>
              <a:rPr lang="da-DK" sz="2200" dirty="0">
                <a:solidFill>
                  <a:srgbClr val="1E2256"/>
                </a:solidFill>
                <a:latin typeface="Arial" panose="020B0604020202020204" pitchFamily="34" charset="0"/>
                <a:cs typeface="Arial" panose="020B0604020202020204" pitchFamily="34" charset="0"/>
              </a:rPr>
              <a:t>Online Booking</a:t>
            </a:r>
          </a:p>
          <a:p>
            <a:pPr lvl="1"/>
            <a:r>
              <a:rPr lang="da-DK" sz="1700" dirty="0">
                <a:solidFill>
                  <a:srgbClr val="1E2256"/>
                </a:solidFill>
                <a:latin typeface="Arial" panose="020B0604020202020204" pitchFamily="34" charset="0"/>
                <a:cs typeface="Arial" panose="020B0604020202020204" pitchFamily="34" charset="0"/>
              </a:rPr>
              <a:t>Firstmovers på online møde- og konferencebooking</a:t>
            </a:r>
          </a:p>
          <a:p>
            <a:pPr lvl="1"/>
            <a:r>
              <a:rPr lang="da-DK" sz="1700" dirty="0">
                <a:solidFill>
                  <a:srgbClr val="1E2256"/>
                </a:solidFill>
                <a:latin typeface="Arial" panose="020B0604020202020204" pitchFamily="34" charset="0"/>
                <a:cs typeface="Arial" panose="020B0604020202020204" pitchFamily="34" charset="0"/>
              </a:rPr>
              <a:t>Mere fleksibilitet og tilgodeser ”den nye generation af mødebookere”</a:t>
            </a:r>
          </a:p>
          <a:p>
            <a:pPr lvl="1"/>
            <a:r>
              <a:rPr lang="da-DK" sz="1700" dirty="0">
                <a:solidFill>
                  <a:srgbClr val="1E2256"/>
                </a:solidFill>
                <a:latin typeface="Arial" panose="020B0604020202020204" pitchFamily="34" charset="0"/>
                <a:cs typeface="Arial" panose="020B0604020202020204" pitchFamily="34" charset="0"/>
              </a:rPr>
              <a:t>”Billigere i drift” ved små grupper</a:t>
            </a:r>
          </a:p>
          <a:p>
            <a:pPr lvl="1"/>
            <a:r>
              <a:rPr lang="da-DK" sz="1700" dirty="0">
                <a:solidFill>
                  <a:srgbClr val="1E2256"/>
                </a:solidFill>
                <a:latin typeface="Arial" panose="020B0604020202020204" pitchFamily="34" charset="0"/>
                <a:cs typeface="Arial" panose="020B0604020202020204" pitchFamily="34" charset="0"/>
              </a:rPr>
              <a:t>Kontakt Gitte på gitte@dkbs.dk</a:t>
            </a:r>
          </a:p>
          <a:p>
            <a:pPr lvl="1"/>
            <a:endParaRPr lang="da-DK" sz="1700" dirty="0">
              <a:solidFill>
                <a:srgbClr val="1E2256"/>
              </a:solidFill>
              <a:latin typeface="Arial" panose="020B0604020202020204" pitchFamily="34" charset="0"/>
              <a:cs typeface="Arial" panose="020B0604020202020204" pitchFamily="34" charset="0"/>
            </a:endParaRPr>
          </a:p>
          <a:p>
            <a:r>
              <a:rPr lang="da-DK" sz="2200" dirty="0">
                <a:solidFill>
                  <a:srgbClr val="1E2256"/>
                </a:solidFill>
                <a:latin typeface="Arial" panose="020B0604020202020204" pitchFamily="34" charset="0"/>
                <a:cs typeface="Arial" panose="020B0604020202020204" pitchFamily="34" charset="0"/>
              </a:rPr>
              <a:t>Data</a:t>
            </a:r>
          </a:p>
          <a:p>
            <a:pPr lvl="1"/>
            <a:r>
              <a:rPr lang="da-DK" sz="1700" dirty="0">
                <a:solidFill>
                  <a:srgbClr val="1E2256"/>
                </a:solidFill>
                <a:latin typeface="Arial" panose="020B0604020202020204" pitchFamily="34" charset="0"/>
                <a:cs typeface="Arial" panose="020B0604020202020204" pitchFamily="34" charset="0"/>
              </a:rPr>
              <a:t>Vi måler på ALT </a:t>
            </a:r>
            <a:r>
              <a:rPr lang="da-DK" sz="1700" dirty="0">
                <a:solidFill>
                  <a:srgbClr val="1E2256"/>
                </a:solidFill>
                <a:latin typeface="Arial" panose="020B0604020202020204" pitchFamily="34" charset="0"/>
                <a:cs typeface="Arial" panose="020B0604020202020204" pitchFamily="34" charset="0"/>
                <a:sym typeface="Wingdings" panose="05000000000000000000" pitchFamily="2" charset="2"/>
              </a:rPr>
              <a:t></a:t>
            </a:r>
            <a:endParaRPr lang="da-DK" sz="1700" dirty="0">
              <a:solidFill>
                <a:srgbClr val="1E2256"/>
              </a:solidFill>
              <a:latin typeface="Arial" panose="020B0604020202020204" pitchFamily="34" charset="0"/>
              <a:cs typeface="Arial" panose="020B0604020202020204" pitchFamily="34" charset="0"/>
            </a:endParaRPr>
          </a:p>
          <a:p>
            <a:pPr lvl="1"/>
            <a:r>
              <a:rPr lang="da-DK" sz="1700" dirty="0">
                <a:solidFill>
                  <a:srgbClr val="1E2256"/>
                </a:solidFill>
                <a:latin typeface="Arial" panose="020B0604020202020204" pitchFamily="34" charset="0"/>
                <a:cs typeface="Arial" panose="020B0604020202020204" pitchFamily="34" charset="0"/>
              </a:rPr>
              <a:t>DKBS </a:t>
            </a:r>
            <a:r>
              <a:rPr lang="da-DK" sz="1700" dirty="0" err="1">
                <a:solidFill>
                  <a:srgbClr val="1E2256"/>
                </a:solidFill>
                <a:latin typeface="Arial" panose="020B0604020202020204" pitchFamily="34" charset="0"/>
                <a:cs typeface="Arial" panose="020B0604020202020204" pitchFamily="34" charset="0"/>
              </a:rPr>
              <a:t>DataHub</a:t>
            </a:r>
            <a:r>
              <a:rPr lang="da-DK" sz="1700" dirty="0">
                <a:solidFill>
                  <a:srgbClr val="1E2256"/>
                </a:solidFill>
                <a:latin typeface="Arial" panose="020B0604020202020204" pitchFamily="34" charset="0"/>
                <a:cs typeface="Arial" panose="020B0604020202020204" pitchFamily="34" charset="0"/>
              </a:rPr>
              <a:t>: Dashboard hvor I kan benchmarke og se trends</a:t>
            </a:r>
          </a:p>
          <a:p>
            <a:pPr lvl="1"/>
            <a:r>
              <a:rPr lang="da-DK" sz="1700" dirty="0">
                <a:solidFill>
                  <a:srgbClr val="1E2256"/>
                </a:solidFill>
                <a:latin typeface="Arial" panose="020B0604020202020204" pitchFamily="34" charset="0"/>
                <a:cs typeface="Arial" panose="020B0604020202020204" pitchFamily="34" charset="0"/>
              </a:rPr>
              <a:t>Få live data fra vores CRM system, fx gennemsnitspriser, </a:t>
            </a:r>
          </a:p>
          <a:p>
            <a:pPr marL="457200" lvl="1" indent="0">
              <a:buNone/>
            </a:pPr>
            <a:r>
              <a:rPr lang="da-DK" sz="1700" dirty="0">
                <a:solidFill>
                  <a:srgbClr val="1E2256"/>
                </a:solidFill>
                <a:latin typeface="Arial" panose="020B0604020202020204" pitchFamily="34" charset="0"/>
                <a:cs typeface="Arial" panose="020B0604020202020204" pitchFamily="34" charset="0"/>
              </a:rPr>
              <a:t>    </a:t>
            </a:r>
            <a:r>
              <a:rPr lang="da-DK" sz="1700" dirty="0" err="1">
                <a:solidFill>
                  <a:srgbClr val="1E2256"/>
                </a:solidFill>
                <a:latin typeface="Arial" panose="020B0604020202020204" pitchFamily="34" charset="0"/>
                <a:cs typeface="Arial" panose="020B0604020202020204" pitchFamily="34" charset="0"/>
              </a:rPr>
              <a:t>lead</a:t>
            </a:r>
            <a:r>
              <a:rPr lang="da-DK" sz="1700" dirty="0">
                <a:solidFill>
                  <a:srgbClr val="1E2256"/>
                </a:solidFill>
                <a:latin typeface="Arial" panose="020B0604020202020204" pitchFamily="34" charset="0"/>
                <a:cs typeface="Arial" panose="020B0604020202020204" pitchFamily="34" charset="0"/>
              </a:rPr>
              <a:t> time, placeringer og meget andet</a:t>
            </a:r>
          </a:p>
          <a:p>
            <a:pPr marL="457200" lvl="1" indent="0">
              <a:buNone/>
            </a:pPr>
            <a:endParaRPr lang="da-DK" sz="1700" dirty="0">
              <a:solidFill>
                <a:srgbClr val="1E2256"/>
              </a:solidFill>
              <a:latin typeface="Arial" panose="020B0604020202020204" pitchFamily="34" charset="0"/>
              <a:cs typeface="Arial" panose="020B0604020202020204" pitchFamily="34" charset="0"/>
            </a:endParaRPr>
          </a:p>
          <a:p>
            <a:r>
              <a:rPr lang="da-DK" sz="2200" dirty="0">
                <a:solidFill>
                  <a:srgbClr val="1E2256"/>
                </a:solidFill>
                <a:latin typeface="Arial" panose="020B0604020202020204" pitchFamily="34" charset="0"/>
                <a:cs typeface="Arial" panose="020B0604020202020204" pitchFamily="34" charset="0"/>
              </a:rPr>
              <a:t>Værdifuld samarbejdspartner (G/S)</a:t>
            </a:r>
          </a:p>
          <a:p>
            <a:pPr lvl="1"/>
            <a:r>
              <a:rPr lang="da-DK" sz="1700" dirty="0">
                <a:solidFill>
                  <a:srgbClr val="1E2256"/>
                </a:solidFill>
                <a:latin typeface="Arial" panose="020B0604020202020204" pitchFamily="34" charset="0"/>
                <a:cs typeface="Arial" panose="020B0604020202020204" pitchFamily="34" charset="0"/>
              </a:rPr>
              <a:t>I.A.C.C. (Int. Association of Conference Centers)</a:t>
            </a:r>
          </a:p>
          <a:p>
            <a:pPr lvl="1"/>
            <a:r>
              <a:rPr lang="da-DK" sz="1700" dirty="0">
                <a:solidFill>
                  <a:srgbClr val="1E2256"/>
                </a:solidFill>
                <a:latin typeface="Arial" panose="020B0604020202020204" pitchFamily="34" charset="0"/>
                <a:cs typeface="Arial" panose="020B0604020202020204" pitchFamily="34" charset="0"/>
              </a:rPr>
              <a:t>Brancheanalyser – Meeting </a:t>
            </a:r>
            <a:r>
              <a:rPr lang="da-DK" sz="1700" dirty="0" err="1">
                <a:solidFill>
                  <a:srgbClr val="1E2256"/>
                </a:solidFill>
                <a:latin typeface="Arial" panose="020B0604020202020204" pitchFamily="34" charset="0"/>
                <a:cs typeface="Arial" panose="020B0604020202020204" pitchFamily="34" charset="0"/>
              </a:rPr>
              <a:t>room</a:t>
            </a:r>
            <a:r>
              <a:rPr lang="da-DK" sz="1700" dirty="0">
                <a:solidFill>
                  <a:srgbClr val="1E2256"/>
                </a:solidFill>
                <a:latin typeface="Arial" panose="020B0604020202020204" pitchFamily="34" charset="0"/>
                <a:cs typeface="Arial" panose="020B0604020202020204" pitchFamily="34" charset="0"/>
              </a:rPr>
              <a:t> of the future</a:t>
            </a:r>
          </a:p>
          <a:p>
            <a:pPr lvl="1"/>
            <a:r>
              <a:rPr lang="da-DK" sz="1700" dirty="0">
                <a:solidFill>
                  <a:srgbClr val="1E2256"/>
                </a:solidFill>
                <a:latin typeface="Arial" panose="020B0604020202020204" pitchFamily="34" charset="0"/>
                <a:cs typeface="Arial" panose="020B0604020202020204" pitchFamily="34" charset="0"/>
              </a:rPr>
              <a:t>Events, </a:t>
            </a:r>
            <a:r>
              <a:rPr lang="da-DK" sz="1700" dirty="0" err="1">
                <a:solidFill>
                  <a:srgbClr val="1E2256"/>
                </a:solidFill>
                <a:latin typeface="Arial" panose="020B0604020202020204" pitchFamily="34" charset="0"/>
                <a:cs typeface="Arial" panose="020B0604020202020204" pitchFamily="34" charset="0"/>
              </a:rPr>
              <a:t>studytours</a:t>
            </a:r>
            <a:r>
              <a:rPr lang="da-DK" sz="1700" dirty="0">
                <a:solidFill>
                  <a:srgbClr val="1E2256"/>
                </a:solidFill>
                <a:latin typeface="Arial" panose="020B0604020202020204" pitchFamily="34" charset="0"/>
                <a:cs typeface="Arial" panose="020B0604020202020204" pitchFamily="34" charset="0"/>
              </a:rPr>
              <a:t>, Europe Knowledge Festival (i Sverige i 2025)</a:t>
            </a:r>
          </a:p>
        </p:txBody>
      </p:sp>
      <p:sp>
        <p:nvSpPr>
          <p:cNvPr id="4" name="Date Placeholder 3">
            <a:extLst>
              <a:ext uri="{FF2B5EF4-FFF2-40B4-BE49-F238E27FC236}">
                <a16:creationId xmlns:a16="http://schemas.microsoft.com/office/drawing/2014/main" id="{5FCA0BA6-3FA8-43D9-9681-BC82157240DE}"/>
              </a:ext>
            </a:extLst>
          </p:cNvPr>
          <p:cNvSpPr>
            <a:spLocks noGrp="1"/>
          </p:cNvSpPr>
          <p:nvPr>
            <p:ph type="dt" sz="half" idx="10"/>
          </p:nvPr>
        </p:nvSpPr>
        <p:spPr/>
        <p:txBody>
          <a:bodyPr/>
          <a:lstStyle/>
          <a:p>
            <a:fld id="{73051568-E94F-48BF-8F2A-CBB5B9AB2106}" type="datetime1">
              <a:rPr lang="da-DK" smtClean="0"/>
              <a:t>09-12-2024</a:t>
            </a:fld>
            <a:endParaRPr lang="da-DK"/>
          </a:p>
        </p:txBody>
      </p:sp>
      <p:pic>
        <p:nvPicPr>
          <p:cNvPr id="5" name="Content Placeholder 15">
            <a:extLst>
              <a:ext uri="{FF2B5EF4-FFF2-40B4-BE49-F238E27FC236}">
                <a16:creationId xmlns:a16="http://schemas.microsoft.com/office/drawing/2014/main" id="{9A13E432-9B1C-4646-BF19-52D436317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984" y="6404099"/>
            <a:ext cx="3154116" cy="258638"/>
          </a:xfrm>
          <a:prstGeom prst="rect">
            <a:avLst/>
          </a:prstGeom>
        </p:spPr>
      </p:pic>
      <p:sp>
        <p:nvSpPr>
          <p:cNvPr id="6" name="Slide Number Placeholder 5">
            <a:extLst>
              <a:ext uri="{FF2B5EF4-FFF2-40B4-BE49-F238E27FC236}">
                <a16:creationId xmlns:a16="http://schemas.microsoft.com/office/drawing/2014/main" id="{D64A5BB9-4C44-4178-98AB-04FC5606615B}"/>
              </a:ext>
            </a:extLst>
          </p:cNvPr>
          <p:cNvSpPr>
            <a:spLocks noGrp="1"/>
          </p:cNvSpPr>
          <p:nvPr>
            <p:ph type="sldNum" sz="quarter" idx="12"/>
          </p:nvPr>
        </p:nvSpPr>
        <p:spPr/>
        <p:txBody>
          <a:bodyPr/>
          <a:lstStyle/>
          <a:p>
            <a:fld id="{128F35C3-DB96-4BD5-9078-D908B8223F4F}" type="slidenum">
              <a:rPr lang="da-DK" smtClean="0"/>
              <a:t>7</a:t>
            </a:fld>
            <a:endParaRPr lang="da-DK"/>
          </a:p>
        </p:txBody>
      </p:sp>
      <p:cxnSp>
        <p:nvCxnSpPr>
          <p:cNvPr id="12" name="Straight Connector 11">
            <a:extLst>
              <a:ext uri="{FF2B5EF4-FFF2-40B4-BE49-F238E27FC236}">
                <a16:creationId xmlns:a16="http://schemas.microsoft.com/office/drawing/2014/main" id="{6F118D50-890D-4885-9E2A-31E4ABFD5241}"/>
              </a:ext>
            </a:extLst>
          </p:cNvPr>
          <p:cNvCxnSpPr>
            <a:cxnSpLocks/>
          </p:cNvCxnSpPr>
          <p:nvPr/>
        </p:nvCxnSpPr>
        <p:spPr>
          <a:xfrm flipV="1">
            <a:off x="0" y="798616"/>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923C838E-F6C7-1F64-1E54-1E7AB1F4AE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876"/>
          <a:stretch/>
        </p:blipFill>
        <p:spPr bwMode="auto">
          <a:xfrm rot="1643322">
            <a:off x="8666388" y="3136371"/>
            <a:ext cx="2874622" cy="2761292"/>
          </a:xfrm>
          <a:prstGeom prst="rect">
            <a:avLst/>
          </a:prstGeom>
          <a:ln>
            <a:noFill/>
          </a:ln>
          <a:effectLst>
            <a:outerShdw blurRad="292100" dist="139700" dir="2700000" algn="tl" rotWithShape="0">
              <a:srgbClr val="333333">
                <a:alpha val="65000"/>
              </a:srgbClr>
            </a:outerShdw>
          </a:effectLst>
        </p:spPr>
      </p:pic>
      <p:pic>
        <p:nvPicPr>
          <p:cNvPr id="8" name="Billede 7">
            <a:extLst>
              <a:ext uri="{FF2B5EF4-FFF2-40B4-BE49-F238E27FC236}">
                <a16:creationId xmlns:a16="http://schemas.microsoft.com/office/drawing/2014/main" id="{5DCFF3EA-BB23-AF2F-5B71-A404C3C9830F}"/>
              </a:ext>
            </a:extLst>
          </p:cNvPr>
          <p:cNvPicPr>
            <a:picLocks noChangeAspect="1"/>
          </p:cNvPicPr>
          <p:nvPr/>
        </p:nvPicPr>
        <p:blipFill>
          <a:blip r:embed="rId4"/>
          <a:stretch>
            <a:fillRect/>
          </a:stretch>
        </p:blipFill>
        <p:spPr>
          <a:xfrm rot="1679952">
            <a:off x="8467441" y="941557"/>
            <a:ext cx="3173185" cy="23861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438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 calcmode="lin" valueType="num">
                                      <p:cBhvr additive="base">
                                        <p:cTn id="4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2" end="12"/>
                                            </p:txEl>
                                          </p:spTgt>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 calcmode="lin" valueType="num">
                                      <p:cBhvr additive="base">
                                        <p:cTn id="5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3" end="13"/>
                                            </p:txEl>
                                          </p:spTgt>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 calcmode="lin" valueType="num">
                                      <p:cBhvr additive="base">
                                        <p:cTn id="5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4" end="14"/>
                                            </p:txEl>
                                          </p:spTgt>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anim calcmode="lin" valueType="num">
                                      <p:cBhvr additive="base">
                                        <p:cTn id="5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5" end="15"/>
                                            </p:txEl>
                                          </p:spTgt>
                                        </p:tgtEl>
                                        <p:attrNameLst>
                                          <p:attrName>ppt_y</p:attrName>
                                        </p:attrNameLst>
                                      </p:cBhvr>
                                      <p:tavLst>
                                        <p:tav tm="0">
                                          <p:val>
                                            <p:strVal val="0-#ppt_h/2"/>
                                          </p:val>
                                        </p:tav>
                                        <p:tav tm="100000">
                                          <p:val>
                                            <p:strVal val="#ppt_y"/>
                                          </p:val>
                                        </p:tav>
                                      </p:tavLst>
                                    </p:anim>
                                  </p:childTnLst>
                                </p:cTn>
                              </p:par>
                            </p:childTnLst>
                          </p:cTn>
                        </p:par>
                        <p:par>
                          <p:cTn id="61" fill="hold">
                            <p:stCondLst>
                              <p:cond delay="500"/>
                            </p:stCondLst>
                            <p:childTnLst>
                              <p:par>
                                <p:cTn id="62" presetID="31" presetClass="entr" presetSubtype="0" fill="hold" nodeType="afterEffect">
                                  <p:stCondLst>
                                    <p:cond delay="0"/>
                                  </p:stCondLst>
                                  <p:childTnLst>
                                    <p:set>
                                      <p:cBhvr>
                                        <p:cTn id="63" dur="1" fill="hold">
                                          <p:stCondLst>
                                            <p:cond delay="0"/>
                                          </p:stCondLst>
                                        </p:cTn>
                                        <p:tgtEl>
                                          <p:spTgt spid="1026"/>
                                        </p:tgtEl>
                                        <p:attrNameLst>
                                          <p:attrName>style.visibility</p:attrName>
                                        </p:attrNameLst>
                                      </p:cBhvr>
                                      <p:to>
                                        <p:strVal val="visible"/>
                                      </p:to>
                                    </p:set>
                                    <p:anim calcmode="lin" valueType="num">
                                      <p:cBhvr>
                                        <p:cTn id="64" dur="1000" fill="hold"/>
                                        <p:tgtEl>
                                          <p:spTgt spid="1026"/>
                                        </p:tgtEl>
                                        <p:attrNameLst>
                                          <p:attrName>ppt_w</p:attrName>
                                        </p:attrNameLst>
                                      </p:cBhvr>
                                      <p:tavLst>
                                        <p:tav tm="0">
                                          <p:val>
                                            <p:fltVal val="0"/>
                                          </p:val>
                                        </p:tav>
                                        <p:tav tm="100000">
                                          <p:val>
                                            <p:strVal val="#ppt_w"/>
                                          </p:val>
                                        </p:tav>
                                      </p:tavLst>
                                    </p:anim>
                                    <p:anim calcmode="lin" valueType="num">
                                      <p:cBhvr>
                                        <p:cTn id="65" dur="1000" fill="hold"/>
                                        <p:tgtEl>
                                          <p:spTgt spid="1026"/>
                                        </p:tgtEl>
                                        <p:attrNameLst>
                                          <p:attrName>ppt_h</p:attrName>
                                        </p:attrNameLst>
                                      </p:cBhvr>
                                      <p:tavLst>
                                        <p:tav tm="0">
                                          <p:val>
                                            <p:fltVal val="0"/>
                                          </p:val>
                                        </p:tav>
                                        <p:tav tm="100000">
                                          <p:val>
                                            <p:strVal val="#ppt_h"/>
                                          </p:val>
                                        </p:tav>
                                      </p:tavLst>
                                    </p:anim>
                                    <p:anim calcmode="lin" valueType="num">
                                      <p:cBhvr>
                                        <p:cTn id="66" dur="1000" fill="hold"/>
                                        <p:tgtEl>
                                          <p:spTgt spid="1026"/>
                                        </p:tgtEl>
                                        <p:attrNameLst>
                                          <p:attrName>style.rotation</p:attrName>
                                        </p:attrNameLst>
                                      </p:cBhvr>
                                      <p:tavLst>
                                        <p:tav tm="0">
                                          <p:val>
                                            <p:fltVal val="90"/>
                                          </p:val>
                                        </p:tav>
                                        <p:tav tm="100000">
                                          <p:val>
                                            <p:fltVal val="0"/>
                                          </p:val>
                                        </p:tav>
                                      </p:tavLst>
                                    </p:anim>
                                    <p:animEffect transition="in" filter="fade">
                                      <p:cBhvr>
                                        <p:cTn id="6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FCA0BA6-3FA8-43D9-9681-BC82157240DE}"/>
              </a:ext>
            </a:extLst>
          </p:cNvPr>
          <p:cNvSpPr>
            <a:spLocks noGrp="1"/>
          </p:cNvSpPr>
          <p:nvPr>
            <p:ph type="dt" sz="half" idx="10"/>
          </p:nvPr>
        </p:nvSpPr>
        <p:spPr/>
        <p:txBody>
          <a:bodyPr/>
          <a:lstStyle/>
          <a:p>
            <a:fld id="{73051568-E94F-48BF-8F2A-CBB5B9AB2106}" type="datetime1">
              <a:rPr lang="da-DK" smtClean="0"/>
              <a:t>09-12-2024</a:t>
            </a:fld>
            <a:endParaRPr lang="da-DK"/>
          </a:p>
        </p:txBody>
      </p:sp>
      <p:sp>
        <p:nvSpPr>
          <p:cNvPr id="6" name="Slide Number Placeholder 5">
            <a:extLst>
              <a:ext uri="{FF2B5EF4-FFF2-40B4-BE49-F238E27FC236}">
                <a16:creationId xmlns:a16="http://schemas.microsoft.com/office/drawing/2014/main" id="{D64A5BB9-4C44-4178-98AB-04FC5606615B}"/>
              </a:ext>
            </a:extLst>
          </p:cNvPr>
          <p:cNvSpPr>
            <a:spLocks noGrp="1"/>
          </p:cNvSpPr>
          <p:nvPr>
            <p:ph type="sldNum" sz="quarter" idx="12"/>
          </p:nvPr>
        </p:nvSpPr>
        <p:spPr/>
        <p:txBody>
          <a:bodyPr/>
          <a:lstStyle/>
          <a:p>
            <a:fld id="{128F35C3-DB96-4BD5-9078-D908B8223F4F}" type="slidenum">
              <a:rPr lang="da-DK" smtClean="0"/>
              <a:t>8</a:t>
            </a:fld>
            <a:endParaRPr lang="da-DK"/>
          </a:p>
        </p:txBody>
      </p:sp>
      <p:sp>
        <p:nvSpPr>
          <p:cNvPr id="8" name="Title 1">
            <a:extLst>
              <a:ext uri="{FF2B5EF4-FFF2-40B4-BE49-F238E27FC236}">
                <a16:creationId xmlns:a16="http://schemas.microsoft.com/office/drawing/2014/main" id="{EF9D1899-DC60-4FE2-8DA0-D00D1FEF6996}"/>
              </a:ext>
            </a:extLst>
          </p:cNvPr>
          <p:cNvSpPr txBox="1">
            <a:spLocks/>
          </p:cNvSpPr>
          <p:nvPr/>
        </p:nvSpPr>
        <p:spPr>
          <a:xfrm>
            <a:off x="838200" y="289050"/>
            <a:ext cx="10900318" cy="4635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3000">
              <a:solidFill>
                <a:schemeClr val="tx1">
                  <a:lumMod val="50000"/>
                  <a:lumOff val="50000"/>
                </a:schemeClr>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3114F6E4-BC7A-4723-A62E-F604B6719831}"/>
              </a:ext>
            </a:extLst>
          </p:cNvPr>
          <p:cNvCxnSpPr>
            <a:cxnSpLocks/>
          </p:cNvCxnSpPr>
          <p:nvPr/>
        </p:nvCxnSpPr>
        <p:spPr>
          <a:xfrm flipV="1">
            <a:off x="0" y="819150"/>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84E9FE5-3D15-47C4-9A20-34E6A0AC7154}"/>
              </a:ext>
            </a:extLst>
          </p:cNvPr>
          <p:cNvSpPr>
            <a:spLocks noGrp="1"/>
          </p:cNvSpPr>
          <p:nvPr>
            <p:ph type="title"/>
          </p:nvPr>
        </p:nvSpPr>
        <p:spPr>
          <a:xfrm>
            <a:off x="2282311" y="215451"/>
            <a:ext cx="7236612" cy="603695"/>
          </a:xfrm>
        </p:spPr>
        <p:txBody>
          <a:bodyPr>
            <a:noAutofit/>
          </a:bodyPr>
          <a:lstStyle/>
          <a:p>
            <a:pPr algn="ctr"/>
            <a:r>
              <a:rPr lang="da-DK" sz="3200">
                <a:solidFill>
                  <a:srgbClr val="1E2256"/>
                </a:solidFill>
                <a:latin typeface="Arial" panose="020B0604020202020204" pitchFamily="34" charset="0"/>
                <a:cs typeface="Arial" panose="020B0604020202020204" pitchFamily="34" charset="0"/>
              </a:rPr>
              <a:t>Markedsføring - Initiativer</a:t>
            </a:r>
            <a:endParaRPr lang="da-DK" sz="3200">
              <a:solidFill>
                <a:srgbClr val="1E2256"/>
              </a:solidFill>
            </a:endParaRPr>
          </a:p>
        </p:txBody>
      </p:sp>
      <p:pic>
        <p:nvPicPr>
          <p:cNvPr id="3" name="Billede 2" descr="Et billede, der indeholder tekst, skærmbillede, Font/skrifttype, Tryk&#10;&#10;Beskrivelsen er genereret automatisk">
            <a:extLst>
              <a:ext uri="{FF2B5EF4-FFF2-40B4-BE49-F238E27FC236}">
                <a16:creationId xmlns:a16="http://schemas.microsoft.com/office/drawing/2014/main" id="{6C992F18-7FD3-4F5B-7539-6CC30317C716}"/>
              </a:ext>
            </a:extLst>
          </p:cNvPr>
          <p:cNvPicPr>
            <a:picLocks noChangeAspect="1"/>
          </p:cNvPicPr>
          <p:nvPr/>
        </p:nvPicPr>
        <p:blipFill>
          <a:blip r:embed="rId2"/>
          <a:stretch>
            <a:fillRect/>
          </a:stretch>
        </p:blipFill>
        <p:spPr>
          <a:xfrm>
            <a:off x="551050" y="1217346"/>
            <a:ext cx="11089899" cy="4940130"/>
          </a:xfrm>
          <a:prstGeom prst="rect">
            <a:avLst/>
          </a:prstGeom>
        </p:spPr>
      </p:pic>
    </p:spTree>
    <p:extLst>
      <p:ext uri="{BB962C8B-B14F-4D97-AF65-F5344CB8AC3E}">
        <p14:creationId xmlns:p14="http://schemas.microsoft.com/office/powerpoint/2010/main" val="306954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05512E-75D9-2C19-D0B2-A788524C6809}"/>
              </a:ext>
            </a:extLst>
          </p:cNvPr>
          <p:cNvSpPr>
            <a:spLocks noGrp="1"/>
          </p:cNvSpPr>
          <p:nvPr>
            <p:ph type="title"/>
          </p:nvPr>
        </p:nvSpPr>
        <p:spPr>
          <a:xfrm>
            <a:off x="838200" y="230915"/>
            <a:ext cx="10515600" cy="588233"/>
          </a:xfrm>
        </p:spPr>
        <p:txBody>
          <a:bodyPr>
            <a:normAutofit/>
          </a:bodyPr>
          <a:lstStyle/>
          <a:p>
            <a:pPr algn="ctr"/>
            <a:r>
              <a:rPr lang="da-DK" sz="3000">
                <a:solidFill>
                  <a:srgbClr val="1E2256"/>
                </a:solidFill>
                <a:latin typeface="Arial" panose="020B0604020202020204" pitchFamily="34" charset="0"/>
                <a:cs typeface="Arial" panose="020B0604020202020204" pitchFamily="34" charset="0"/>
              </a:rPr>
              <a:t>Muligheder for eksponering</a:t>
            </a:r>
            <a:endParaRPr lang="da-DK" sz="3000"/>
          </a:p>
        </p:txBody>
      </p:sp>
      <p:sp>
        <p:nvSpPr>
          <p:cNvPr id="4" name="Pladsholder til dato 3">
            <a:extLst>
              <a:ext uri="{FF2B5EF4-FFF2-40B4-BE49-F238E27FC236}">
                <a16:creationId xmlns:a16="http://schemas.microsoft.com/office/drawing/2014/main" id="{CE0FA8B2-16AC-0D90-A75E-A7FB8A7327A3}"/>
              </a:ext>
            </a:extLst>
          </p:cNvPr>
          <p:cNvSpPr>
            <a:spLocks noGrp="1"/>
          </p:cNvSpPr>
          <p:nvPr>
            <p:ph type="dt" sz="half" idx="10"/>
          </p:nvPr>
        </p:nvSpPr>
        <p:spPr/>
        <p:txBody>
          <a:bodyPr/>
          <a:lstStyle/>
          <a:p>
            <a:fld id="{6EBB9783-BA03-4441-81C2-C5B7FDB0DA7A}" type="datetime1">
              <a:rPr lang="da-DK" smtClean="0"/>
              <a:t>09-12-2024</a:t>
            </a:fld>
            <a:endParaRPr lang="da-DK"/>
          </a:p>
        </p:txBody>
      </p:sp>
      <p:sp>
        <p:nvSpPr>
          <p:cNvPr id="5" name="Pladsholder til slidenummer 4">
            <a:extLst>
              <a:ext uri="{FF2B5EF4-FFF2-40B4-BE49-F238E27FC236}">
                <a16:creationId xmlns:a16="http://schemas.microsoft.com/office/drawing/2014/main" id="{2826CEF0-143A-85AC-0280-3900DE0ACD19}"/>
              </a:ext>
            </a:extLst>
          </p:cNvPr>
          <p:cNvSpPr>
            <a:spLocks noGrp="1"/>
          </p:cNvSpPr>
          <p:nvPr>
            <p:ph type="sldNum" sz="quarter" idx="12"/>
          </p:nvPr>
        </p:nvSpPr>
        <p:spPr/>
        <p:txBody>
          <a:bodyPr/>
          <a:lstStyle/>
          <a:p>
            <a:fld id="{128F35C3-DB96-4BD5-9078-D908B8223F4F}" type="slidenum">
              <a:rPr lang="da-DK" smtClean="0"/>
              <a:t>9</a:t>
            </a:fld>
            <a:endParaRPr lang="da-DK"/>
          </a:p>
        </p:txBody>
      </p:sp>
      <p:sp>
        <p:nvSpPr>
          <p:cNvPr id="6" name="Content Placeholder 2">
            <a:extLst>
              <a:ext uri="{FF2B5EF4-FFF2-40B4-BE49-F238E27FC236}">
                <a16:creationId xmlns:a16="http://schemas.microsoft.com/office/drawing/2014/main" id="{23902239-AFFF-B2AF-8AC8-4AF4462531FD}"/>
              </a:ext>
            </a:extLst>
          </p:cNvPr>
          <p:cNvSpPr>
            <a:spLocks noGrp="1"/>
          </p:cNvSpPr>
          <p:nvPr>
            <p:ph idx="1"/>
          </p:nvPr>
        </p:nvSpPr>
        <p:spPr>
          <a:xfrm>
            <a:off x="766618" y="1265386"/>
            <a:ext cx="10587182" cy="4911577"/>
          </a:xfrm>
          <a:solidFill>
            <a:schemeClr val="bg1"/>
          </a:solidFill>
        </p:spPr>
        <p:txBody>
          <a:bodyPr vert="horz" lIns="91440" tIns="45720" rIns="91440" bIns="45720" rtlCol="0" anchor="t">
            <a:normAutofit/>
          </a:bodyPr>
          <a:lstStyle/>
          <a:p>
            <a:r>
              <a:rPr lang="da-DK" sz="1800" dirty="0">
                <a:solidFill>
                  <a:srgbClr val="1E2256"/>
                </a:solidFill>
                <a:latin typeface="Arial" panose="020B0604020202020204" pitchFamily="34" charset="0"/>
                <a:cs typeface="Arial" panose="020B0604020202020204" pitchFamily="34" charset="0"/>
              </a:rPr>
              <a:t>”Gratis” omtale til kvalitativ database for mødeplanlæggere</a:t>
            </a:r>
          </a:p>
          <a:p>
            <a:pPr lvl="1"/>
            <a:r>
              <a:rPr lang="da-DK" sz="1400" dirty="0">
                <a:solidFill>
                  <a:srgbClr val="1E2256"/>
                </a:solidFill>
                <a:latin typeface="Arial" panose="020B0604020202020204" pitchFamily="34" charset="0"/>
                <a:cs typeface="Arial" panose="020B0604020202020204" pitchFamily="34" charset="0"/>
              </a:rPr>
              <a:t>Nyhedsbrev: 4500 mødeplanlæggere </a:t>
            </a:r>
          </a:p>
          <a:p>
            <a:pPr lvl="1"/>
            <a:r>
              <a:rPr lang="da-DK" sz="1400" dirty="0">
                <a:solidFill>
                  <a:srgbClr val="1E2256"/>
                </a:solidFill>
                <a:latin typeface="Arial" panose="020B0604020202020204" pitchFamily="34" charset="0"/>
                <a:cs typeface="Arial" panose="020B0604020202020204" pitchFamily="34" charset="0"/>
              </a:rPr>
              <a:t>Blog: 2000-3000 visninger pr måned</a:t>
            </a:r>
          </a:p>
          <a:p>
            <a:pPr lvl="1"/>
            <a:r>
              <a:rPr lang="da-DK" sz="1400" dirty="0">
                <a:solidFill>
                  <a:srgbClr val="1E2256"/>
                </a:solidFill>
                <a:latin typeface="Arial" panose="020B0604020202020204" pitchFamily="34" charset="0"/>
                <a:cs typeface="Arial" panose="020B0604020202020204" pitchFamily="34" charset="0"/>
              </a:rPr>
              <a:t>Alle B2B nyheder (teambuilding, mødefaciliteter, renovering mm.)</a:t>
            </a:r>
          </a:p>
          <a:p>
            <a:pPr marL="457200" lvl="1" indent="0">
              <a:buNone/>
            </a:pPr>
            <a:endParaRPr lang="da-DK" sz="1400" dirty="0">
              <a:solidFill>
                <a:srgbClr val="1E2256"/>
              </a:solidFill>
              <a:latin typeface="Arial" panose="020B0604020202020204" pitchFamily="34" charset="0"/>
              <a:cs typeface="Arial" panose="020B0604020202020204" pitchFamily="34" charset="0"/>
            </a:endParaRPr>
          </a:p>
          <a:p>
            <a:r>
              <a:rPr lang="da-DK" sz="1800" dirty="0">
                <a:solidFill>
                  <a:srgbClr val="1E2256"/>
                </a:solidFill>
                <a:latin typeface="Arial" panose="020B0604020202020204" pitchFamily="34" charset="0"/>
                <a:cs typeface="Arial" panose="020B0604020202020204" pitchFamily="34" charset="0"/>
              </a:rPr>
              <a:t>OBS: Husk os, når I har nyheder og gode historier!</a:t>
            </a:r>
          </a:p>
          <a:p>
            <a:pPr lvl="1"/>
            <a:r>
              <a:rPr lang="da-DK" sz="1400" dirty="0">
                <a:solidFill>
                  <a:srgbClr val="1E2256"/>
                </a:solidFill>
                <a:latin typeface="Arial" panose="020B0604020202020204" pitchFamily="34" charset="0"/>
                <a:cs typeface="Arial" panose="020B0604020202020204" pitchFamily="34" charset="0"/>
              </a:rPr>
              <a:t>Ideer kunne være: Kundearrangementer, mødefaciliteter, beliggenhed, teambuilding, bæredygtighed? </a:t>
            </a:r>
          </a:p>
          <a:p>
            <a:pPr lvl="1"/>
            <a:r>
              <a:rPr lang="da-DK" sz="1400" dirty="0">
                <a:solidFill>
                  <a:srgbClr val="1E2256"/>
                </a:solidFill>
                <a:latin typeface="Arial" panose="020B0604020202020204" pitchFamily="34" charset="0"/>
                <a:cs typeface="Arial" panose="020B0604020202020204" pitchFamily="34" charset="0"/>
              </a:rPr>
              <a:t>Skriv til </a:t>
            </a:r>
            <a:r>
              <a:rPr lang="da-DK" sz="1400" dirty="0">
                <a:solidFill>
                  <a:srgbClr val="1E2256"/>
                </a:solidFill>
                <a:latin typeface="Arial" panose="020B0604020202020204" pitchFamily="34" charset="0"/>
                <a:cs typeface="Arial" panose="020B0604020202020204" pitchFamily="34" charset="0"/>
                <a:hlinkClick r:id="rId2"/>
              </a:rPr>
              <a:t>Ditte@dkbs.dk</a:t>
            </a:r>
            <a:endParaRPr lang="da-DK" sz="1400" dirty="0">
              <a:solidFill>
                <a:srgbClr val="1E2256"/>
              </a:solidFill>
              <a:latin typeface="Arial" panose="020B0604020202020204" pitchFamily="34" charset="0"/>
              <a:cs typeface="Arial" panose="020B0604020202020204" pitchFamily="34" charset="0"/>
            </a:endParaRPr>
          </a:p>
          <a:p>
            <a:pPr lvl="1"/>
            <a:endParaRPr lang="da-DK" sz="1600" dirty="0">
              <a:solidFill>
                <a:srgbClr val="1E2256"/>
              </a:solidFill>
              <a:latin typeface="Arial" panose="020B0604020202020204" pitchFamily="34" charset="0"/>
              <a:cs typeface="Arial" panose="020B0604020202020204" pitchFamily="34" charset="0"/>
            </a:endParaRPr>
          </a:p>
          <a:p>
            <a:r>
              <a:rPr lang="da-DK" sz="1800" dirty="0">
                <a:solidFill>
                  <a:srgbClr val="1E2256"/>
                </a:solidFill>
                <a:latin typeface="Arial" panose="020B0604020202020204" pitchFamily="34" charset="0"/>
                <a:cs typeface="Arial" panose="020B0604020202020204" pitchFamily="34" charset="0"/>
              </a:rPr>
              <a:t>Følg os på LinkedIn, Facebook &amp; Instagram</a:t>
            </a:r>
          </a:p>
          <a:p>
            <a:pPr lvl="1"/>
            <a:r>
              <a:rPr lang="da-DK" sz="1400" dirty="0">
                <a:solidFill>
                  <a:srgbClr val="1E2256"/>
                </a:solidFill>
                <a:latin typeface="Arial" panose="020B0604020202020204" pitchFamily="34" charset="0"/>
                <a:cs typeface="Arial" panose="020B0604020202020204" pitchFamily="34" charset="0"/>
              </a:rPr>
              <a:t>Vi er mest aktive på LinkedIn, som også skaffer målbare </a:t>
            </a:r>
            <a:r>
              <a:rPr lang="da-DK" sz="1400" dirty="0" err="1">
                <a:solidFill>
                  <a:srgbClr val="1E2256"/>
                </a:solidFill>
                <a:latin typeface="Arial" panose="020B0604020202020204" pitchFamily="34" charset="0"/>
                <a:cs typeface="Arial" panose="020B0604020202020204" pitchFamily="34" charset="0"/>
              </a:rPr>
              <a:t>leads</a:t>
            </a:r>
            <a:endParaRPr lang="da-DK" sz="1400" dirty="0">
              <a:solidFill>
                <a:srgbClr val="1E2256"/>
              </a:solidFill>
              <a:latin typeface="Arial" panose="020B0604020202020204" pitchFamily="34" charset="0"/>
              <a:cs typeface="Arial" panose="020B0604020202020204" pitchFamily="34" charset="0"/>
            </a:endParaRPr>
          </a:p>
          <a:p>
            <a:pPr lvl="1"/>
            <a:r>
              <a:rPr lang="da-DK" sz="1400" dirty="0">
                <a:solidFill>
                  <a:srgbClr val="1E2256"/>
                </a:solidFill>
                <a:latin typeface="Arial" panose="020B0604020202020204" pitchFamily="34" charset="0"/>
                <a:cs typeface="Arial" panose="020B0604020202020204" pitchFamily="34" charset="0"/>
              </a:rPr>
              <a:t>#Tag os i billeder og re-post vores opslag</a:t>
            </a:r>
          </a:p>
          <a:p>
            <a:pPr lvl="1"/>
            <a:r>
              <a:rPr lang="da-DK" sz="1400" dirty="0">
                <a:solidFill>
                  <a:srgbClr val="1E2256"/>
                </a:solidFill>
                <a:latin typeface="Arial" panose="020B0604020202020204" pitchFamily="34" charset="0"/>
                <a:cs typeface="Arial" panose="020B0604020202020204" pitchFamily="34" charset="0"/>
              </a:rPr>
              <a:t>Vi deler billeder fra partnerbesøg</a:t>
            </a:r>
          </a:p>
          <a:p>
            <a:pPr lvl="1"/>
            <a:endParaRPr lang="da-DK" sz="1400" dirty="0">
              <a:solidFill>
                <a:srgbClr val="1E2256"/>
              </a:solidFill>
              <a:latin typeface="Arial" panose="020B0604020202020204" pitchFamily="34" charset="0"/>
              <a:cs typeface="Arial" panose="020B0604020202020204" pitchFamily="34" charset="0"/>
            </a:endParaRPr>
          </a:p>
          <a:p>
            <a:r>
              <a:rPr lang="da-DK" sz="2000" dirty="0">
                <a:solidFill>
                  <a:srgbClr val="1E2256"/>
                </a:solidFill>
                <a:latin typeface="Arial" panose="020B0604020202020204" pitchFamily="34" charset="0"/>
                <a:cs typeface="Arial" panose="020B0604020202020204" pitchFamily="34" charset="0"/>
              </a:rPr>
              <a:t>Konferenceguiden</a:t>
            </a:r>
          </a:p>
          <a:p>
            <a:pPr lvl="1"/>
            <a:r>
              <a:rPr lang="da-DK" sz="1600" dirty="0">
                <a:solidFill>
                  <a:srgbClr val="1E2256"/>
                </a:solidFill>
                <a:latin typeface="Arial" panose="020B0604020202020204" pitchFamily="34" charset="0"/>
                <a:cs typeface="Arial" panose="020B0604020202020204" pitchFamily="34" charset="0"/>
              </a:rPr>
              <a:t>Udkommer i august</a:t>
            </a:r>
          </a:p>
          <a:p>
            <a:pPr lvl="1"/>
            <a:r>
              <a:rPr lang="da-DK" sz="1600" dirty="0">
                <a:solidFill>
                  <a:srgbClr val="1E2256"/>
                </a:solidFill>
                <a:latin typeface="Arial" panose="020B0604020202020204" pitchFamily="34" charset="0"/>
                <a:cs typeface="Arial" panose="020B0604020202020204" pitchFamily="34" charset="0"/>
              </a:rPr>
              <a:t>Magasin for mødeplanlæggere</a:t>
            </a:r>
          </a:p>
          <a:p>
            <a:pPr lvl="1"/>
            <a:endParaRPr lang="da-DK" sz="1400" dirty="0">
              <a:solidFill>
                <a:srgbClr val="1E2256"/>
              </a:solidFill>
              <a:latin typeface="Arial" panose="020B0604020202020204" pitchFamily="34" charset="0"/>
              <a:cs typeface="Arial" panose="020B0604020202020204" pitchFamily="34" charset="0"/>
            </a:endParaRPr>
          </a:p>
        </p:txBody>
      </p:sp>
      <p:cxnSp>
        <p:nvCxnSpPr>
          <p:cNvPr id="7" name="Straight Connector 8">
            <a:extLst>
              <a:ext uri="{FF2B5EF4-FFF2-40B4-BE49-F238E27FC236}">
                <a16:creationId xmlns:a16="http://schemas.microsoft.com/office/drawing/2014/main" id="{3DA4A094-555D-59CF-0034-C60C004C9504}"/>
              </a:ext>
            </a:extLst>
          </p:cNvPr>
          <p:cNvCxnSpPr>
            <a:cxnSpLocks/>
          </p:cNvCxnSpPr>
          <p:nvPr/>
        </p:nvCxnSpPr>
        <p:spPr>
          <a:xfrm flipV="1">
            <a:off x="0" y="819150"/>
            <a:ext cx="12192000" cy="2"/>
          </a:xfrm>
          <a:prstGeom prst="line">
            <a:avLst/>
          </a:prstGeom>
          <a:ln w="38100">
            <a:solidFill>
              <a:srgbClr val="EB6100">
                <a:alpha val="50000"/>
              </a:srgbClr>
            </a:solidFill>
          </a:ln>
        </p:spPr>
        <p:style>
          <a:lnRef idx="1">
            <a:schemeClr val="accent1"/>
          </a:lnRef>
          <a:fillRef idx="0">
            <a:schemeClr val="accent1"/>
          </a:fillRef>
          <a:effectRef idx="0">
            <a:schemeClr val="accent1"/>
          </a:effectRef>
          <a:fontRef idx="minor">
            <a:schemeClr val="tx1"/>
          </a:fontRef>
        </p:style>
      </p:cxnSp>
      <p:pic>
        <p:nvPicPr>
          <p:cNvPr id="8" name="Billede 7">
            <a:extLst>
              <a:ext uri="{FF2B5EF4-FFF2-40B4-BE49-F238E27FC236}">
                <a16:creationId xmlns:a16="http://schemas.microsoft.com/office/drawing/2014/main" id="{E350416E-36A9-2628-20E9-54D21A454F05}"/>
              </a:ext>
            </a:extLst>
          </p:cNvPr>
          <p:cNvPicPr>
            <a:picLocks noChangeAspect="1"/>
          </p:cNvPicPr>
          <p:nvPr/>
        </p:nvPicPr>
        <p:blipFill>
          <a:blip r:embed="rId3"/>
          <a:stretch>
            <a:fillRect/>
          </a:stretch>
        </p:blipFill>
        <p:spPr>
          <a:xfrm rot="559727">
            <a:off x="8548543" y="3531093"/>
            <a:ext cx="3016856" cy="31029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02574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954E9F5A228AD40AA973798084F8EF8" ma:contentTypeVersion="17" ma:contentTypeDescription="Opret et nyt dokument." ma:contentTypeScope="" ma:versionID="25cfbc4175c0c5bf0c72b28252c00beb">
  <xsd:schema xmlns:xsd="http://www.w3.org/2001/XMLSchema" xmlns:xs="http://www.w3.org/2001/XMLSchema" xmlns:p="http://schemas.microsoft.com/office/2006/metadata/properties" xmlns:ns2="cc3dc03a-7c8c-4be9-a66f-f8fd7fc24ead" xmlns:ns3="865b2c04-178a-44a7-bd8d-974c9f0cab6e" targetNamespace="http://schemas.microsoft.com/office/2006/metadata/properties" ma:root="true" ma:fieldsID="097891266dbf3ced62e806f89ca87a03" ns2:_="" ns3:_="">
    <xsd:import namespace="cc3dc03a-7c8c-4be9-a66f-f8fd7fc24ead"/>
    <xsd:import namespace="865b2c04-178a-44a7-bd8d-974c9f0cab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dc03a-7c8c-4be9-a66f-f8fd7fc24e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illedmærker" ma:readOnly="false" ma:fieldId="{5cf76f15-5ced-4ddc-b409-7134ff3c332f}" ma:taxonomyMulti="true" ma:sspId="5852bafd-6bd3-47c1-9287-a69d839b1721"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5b2c04-178a-44a7-bd8d-974c9f0cab6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614d707-16ec-4381-984b-6beebab31a6f}" ma:internalName="TaxCatchAll" ma:showField="CatchAllData" ma:web="865b2c04-178a-44a7-bd8d-974c9f0cab6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65b2c04-178a-44a7-bd8d-974c9f0cab6e" xsi:nil="true"/>
    <lcf76f155ced4ddcb4097134ff3c332f xmlns="cc3dc03a-7c8c-4be9-a66f-f8fd7fc24ea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212124F-F6E3-4161-B6C3-13E0749C93B2}">
  <ds:schemaRefs>
    <ds:schemaRef ds:uri="http://schemas.microsoft.com/sharepoint/v3/contenttype/forms"/>
  </ds:schemaRefs>
</ds:datastoreItem>
</file>

<file path=customXml/itemProps2.xml><?xml version="1.0" encoding="utf-8"?>
<ds:datastoreItem xmlns:ds="http://schemas.openxmlformats.org/officeDocument/2006/customXml" ds:itemID="{323117D2-7485-4D25-BD52-6D7DE06B9129}">
  <ds:schemaRefs>
    <ds:schemaRef ds:uri="865b2c04-178a-44a7-bd8d-974c9f0cab6e"/>
    <ds:schemaRef ds:uri="cc3dc03a-7c8c-4be9-a66f-f8fd7fc24e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03FE58C-A67A-40A7-8753-7B04780E8BF2}">
  <ds:schemaRefs>
    <ds:schemaRef ds:uri="865b2c04-178a-44a7-bd8d-974c9f0cab6e"/>
    <ds:schemaRef ds:uri="cc3dc03a-7c8c-4be9-a66f-f8fd7fc24ea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958</TotalTime>
  <Words>1473</Words>
  <Application>Microsoft Office PowerPoint</Application>
  <PresentationFormat>Widescreen</PresentationFormat>
  <Paragraphs>268</Paragraphs>
  <Slides>25</Slides>
  <Notes>1</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25</vt:i4>
      </vt:variant>
    </vt:vector>
  </HeadingPairs>
  <TitlesOfParts>
    <vt:vector size="32" baseType="lpstr">
      <vt:lpstr>Arial</vt:lpstr>
      <vt:lpstr>Barlow Regular</vt:lpstr>
      <vt:lpstr>Calibri</vt:lpstr>
      <vt:lpstr>Calibri Light</vt:lpstr>
      <vt:lpstr>Franklin Gothic Book</vt:lpstr>
      <vt:lpstr>Ink Free</vt:lpstr>
      <vt:lpstr>Office Theme</vt:lpstr>
      <vt:lpstr>PowerPoint-præsentation</vt:lpstr>
      <vt:lpstr>Agenda</vt:lpstr>
      <vt:lpstr>PowerPoint-præsentation</vt:lpstr>
      <vt:lpstr>PowerPoint-præsentation</vt:lpstr>
      <vt:lpstr>PowerPoint-præsentation</vt:lpstr>
      <vt:lpstr>Hvordan giver vi jer værdi?</vt:lpstr>
      <vt:lpstr>Andre fordele</vt:lpstr>
      <vt:lpstr>Markedsføring - Initiativer</vt:lpstr>
      <vt:lpstr>Muligheder for eksponering</vt:lpstr>
      <vt:lpstr>Bookon dashboard</vt:lpstr>
      <vt:lpstr>PowerPoint-præsentation</vt:lpstr>
      <vt:lpstr>PowerPoint-præsentation</vt:lpstr>
      <vt:lpstr>Hvorfor egentlig henvise?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Jeres partnerprofil på www.DKBS.dk / Bookon er vigtig!</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Helle Egholm Lorentzen</dc:creator>
  <cp:lastModifiedBy>Helle Egholm Lorentzen</cp:lastModifiedBy>
  <cp:revision>1</cp:revision>
  <dcterms:created xsi:type="dcterms:W3CDTF">2022-01-31T09:54:46Z</dcterms:created>
  <dcterms:modified xsi:type="dcterms:W3CDTF">2024-12-10T12:27:35Z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0x010100F954E9F5A228AD40AA973798084F8EF8</vt:lpwstr>
  </property>
  <property fmtid="{D5CDD505-2E9C-101B-9397-08002B2CF9AE}" pid="3" name="MediaServiceImageTags">
    <vt:lpwstr/>
  </property>
</Properties>
</file>