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12" r:id="rId5"/>
    <p:sldId id="103970" r:id="rId6"/>
    <p:sldId id="2504" r:id="rId7"/>
    <p:sldId id="2147481003" r:id="rId8"/>
    <p:sldId id="103969" r:id="rId9"/>
    <p:sldId id="3408" r:id="rId10"/>
  </p:sldIdLst>
  <p:sldSz cx="12192000" cy="6858000"/>
  <p:notesSz cx="6797675" cy="9926638"/>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121" userDrawn="1">
          <p15:clr>
            <a:srgbClr val="A4A3A4"/>
          </p15:clr>
        </p15:guide>
        <p15:guide id="3" pos="7584" userDrawn="1">
          <p15:clr>
            <a:srgbClr val="A4A3A4"/>
          </p15:clr>
        </p15:guide>
        <p15:guide id="4" orient="horz" pos="4200" userDrawn="1">
          <p15:clr>
            <a:srgbClr val="A4A3A4"/>
          </p15:clr>
        </p15:guide>
        <p15:guide id="5" pos="279" userDrawn="1">
          <p15:clr>
            <a:srgbClr val="A4A3A4"/>
          </p15:clr>
        </p15:guide>
        <p15:guide id="6" pos="7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84202-7CEF-A1EA-FCFE-0D685702C2EB}" name="Dorte Kulle" initials="DK" userId="S::dku@ds.dk::450776d7-c530-4abd-af85-d2165feeb594" providerId="AD"/>
  <p188:author id="{C2987E08-9386-F3FB-1625-3A8B656F384B}" name="Berit Holbech Asmussen" initials="BA" userId="S::bha@ds.dk::4c6b9e5b-66b5-4efb-9b6f-6e22dc979c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le G. Serup" initials="HGS" lastIdx="1" clrIdx="0">
    <p:extLst>
      <p:ext uri="{19B8F6BF-5375-455C-9EA6-DF929625EA0E}">
        <p15:presenceInfo xmlns:p15="http://schemas.microsoft.com/office/powerpoint/2012/main" userId="S::hgs@ds.dk::24095444-d11b-4fe6-af88-4927c014c133" providerId="AD"/>
      </p:ext>
    </p:extLst>
  </p:cmAuthor>
  <p:cmAuthor id="2" name="Berit Holbech Asmussen" initials="BHA" lastIdx="1" clrIdx="1">
    <p:extLst>
      <p:ext uri="{19B8F6BF-5375-455C-9EA6-DF929625EA0E}">
        <p15:presenceInfo xmlns:p15="http://schemas.microsoft.com/office/powerpoint/2012/main" userId="S::bha@ds.dk::4c6b9e5b-66b5-4efb-9b6f-6e22dc979c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99"/>
    <a:srgbClr val="129E73"/>
    <a:srgbClr val="EFC52D"/>
    <a:srgbClr val="F3FFFF"/>
    <a:srgbClr val="DEFEFD"/>
    <a:srgbClr val="81E6D1"/>
    <a:srgbClr val="89F5DF"/>
    <a:srgbClr val="F589B8"/>
    <a:srgbClr val="C68630"/>
    <a:srgbClr val="BA4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E8258-0675-4465-8F68-A4E1643444ED}" v="112" dt="2024-03-05T12:31:42.55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266" autoAdjust="0"/>
  </p:normalViewPr>
  <p:slideViewPr>
    <p:cSldViewPr snapToGrid="0">
      <p:cViewPr varScale="1">
        <p:scale>
          <a:sx n="89" d="100"/>
          <a:sy n="89" d="100"/>
        </p:scale>
        <p:origin x="534" y="78"/>
      </p:cViewPr>
      <p:guideLst>
        <p:guide orient="horz" pos="119"/>
        <p:guide pos="121"/>
        <p:guide pos="7584"/>
        <p:guide orient="horz" pos="4200"/>
        <p:guide pos="279"/>
        <p:guide pos="74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Holbech Asmussen" userId="4c6b9e5b-66b5-4efb-9b6f-6e22dc979c86" providerId="ADAL" clId="{ED7E8258-0675-4465-8F68-A4E1643444ED}"/>
    <pc:docChg chg="undo custSel delSld modSld sldOrd">
      <pc:chgData name="Berit Holbech Asmussen" userId="4c6b9e5b-66b5-4efb-9b6f-6e22dc979c86" providerId="ADAL" clId="{ED7E8258-0675-4465-8F68-A4E1643444ED}" dt="2024-03-05T12:31:42.554" v="1379" actId="14826"/>
      <pc:docMkLst>
        <pc:docMk/>
      </pc:docMkLst>
      <pc:sldChg chg="del">
        <pc:chgData name="Berit Holbech Asmussen" userId="4c6b9e5b-66b5-4efb-9b6f-6e22dc979c86" providerId="ADAL" clId="{ED7E8258-0675-4465-8F68-A4E1643444ED}" dt="2024-03-05T10:16:08.666" v="21" actId="47"/>
        <pc:sldMkLst>
          <pc:docMk/>
          <pc:sldMk cId="3309504235" sldId="261"/>
        </pc:sldMkLst>
      </pc:sldChg>
      <pc:sldChg chg="del ord">
        <pc:chgData name="Berit Holbech Asmussen" userId="4c6b9e5b-66b5-4efb-9b6f-6e22dc979c86" providerId="ADAL" clId="{ED7E8258-0675-4465-8F68-A4E1643444ED}" dt="2024-03-05T11:53:37.832" v="255" actId="47"/>
        <pc:sldMkLst>
          <pc:docMk/>
          <pc:sldMk cId="432062287" sldId="266"/>
        </pc:sldMkLst>
      </pc:sldChg>
      <pc:sldChg chg="del">
        <pc:chgData name="Berit Holbech Asmussen" userId="4c6b9e5b-66b5-4efb-9b6f-6e22dc979c86" providerId="ADAL" clId="{ED7E8258-0675-4465-8F68-A4E1643444ED}" dt="2024-03-05T10:15:47.415" v="18" actId="47"/>
        <pc:sldMkLst>
          <pc:docMk/>
          <pc:sldMk cId="2367085446" sldId="269"/>
        </pc:sldMkLst>
      </pc:sldChg>
      <pc:sldChg chg="del">
        <pc:chgData name="Berit Holbech Asmussen" userId="4c6b9e5b-66b5-4efb-9b6f-6e22dc979c86" providerId="ADAL" clId="{ED7E8258-0675-4465-8F68-A4E1643444ED}" dt="2024-03-05T10:15:47.415" v="18" actId="47"/>
        <pc:sldMkLst>
          <pc:docMk/>
          <pc:sldMk cId="346952416" sldId="276"/>
        </pc:sldMkLst>
      </pc:sldChg>
      <pc:sldChg chg="del">
        <pc:chgData name="Berit Holbech Asmussen" userId="4c6b9e5b-66b5-4efb-9b6f-6e22dc979c86" providerId="ADAL" clId="{ED7E8258-0675-4465-8F68-A4E1643444ED}" dt="2024-03-05T10:16:02.045" v="20" actId="47"/>
        <pc:sldMkLst>
          <pc:docMk/>
          <pc:sldMk cId="887121500" sldId="278"/>
        </pc:sldMkLst>
      </pc:sldChg>
      <pc:sldChg chg="del">
        <pc:chgData name="Berit Holbech Asmussen" userId="4c6b9e5b-66b5-4efb-9b6f-6e22dc979c86" providerId="ADAL" clId="{ED7E8258-0675-4465-8F68-A4E1643444ED}" dt="2024-03-05T10:16:02.045" v="20" actId="47"/>
        <pc:sldMkLst>
          <pc:docMk/>
          <pc:sldMk cId="2314241919" sldId="279"/>
        </pc:sldMkLst>
      </pc:sldChg>
      <pc:sldChg chg="del">
        <pc:chgData name="Berit Holbech Asmussen" userId="4c6b9e5b-66b5-4efb-9b6f-6e22dc979c86" providerId="ADAL" clId="{ED7E8258-0675-4465-8F68-A4E1643444ED}" dt="2024-03-05T10:14:41.638" v="1" actId="47"/>
        <pc:sldMkLst>
          <pc:docMk/>
          <pc:sldMk cId="1172685465" sldId="280"/>
        </pc:sldMkLst>
      </pc:sldChg>
      <pc:sldChg chg="del">
        <pc:chgData name="Berit Holbech Asmussen" userId="4c6b9e5b-66b5-4efb-9b6f-6e22dc979c86" providerId="ADAL" clId="{ED7E8258-0675-4465-8F68-A4E1643444ED}" dt="2024-03-05T10:16:10.616" v="22" actId="47"/>
        <pc:sldMkLst>
          <pc:docMk/>
          <pc:sldMk cId="1335626398" sldId="281"/>
        </pc:sldMkLst>
      </pc:sldChg>
      <pc:sldChg chg="del">
        <pc:chgData name="Berit Holbech Asmussen" userId="4c6b9e5b-66b5-4efb-9b6f-6e22dc979c86" providerId="ADAL" clId="{ED7E8258-0675-4465-8F68-A4E1643444ED}" dt="2024-03-05T10:16:12.233" v="23" actId="47"/>
        <pc:sldMkLst>
          <pc:docMk/>
          <pc:sldMk cId="3521063657" sldId="282"/>
        </pc:sldMkLst>
      </pc:sldChg>
      <pc:sldChg chg="del">
        <pc:chgData name="Berit Holbech Asmussen" userId="4c6b9e5b-66b5-4efb-9b6f-6e22dc979c86" providerId="ADAL" clId="{ED7E8258-0675-4465-8F68-A4E1643444ED}" dt="2024-03-05T10:16:13.900" v="24" actId="47"/>
        <pc:sldMkLst>
          <pc:docMk/>
          <pc:sldMk cId="169457798" sldId="283"/>
        </pc:sldMkLst>
      </pc:sldChg>
      <pc:sldChg chg="del">
        <pc:chgData name="Berit Holbech Asmussen" userId="4c6b9e5b-66b5-4efb-9b6f-6e22dc979c86" providerId="ADAL" clId="{ED7E8258-0675-4465-8F68-A4E1643444ED}" dt="2024-03-05T10:16:28.500" v="25" actId="47"/>
        <pc:sldMkLst>
          <pc:docMk/>
          <pc:sldMk cId="2721532286" sldId="284"/>
        </pc:sldMkLst>
      </pc:sldChg>
      <pc:sldChg chg="del">
        <pc:chgData name="Berit Holbech Asmussen" userId="4c6b9e5b-66b5-4efb-9b6f-6e22dc979c86" providerId="ADAL" clId="{ED7E8258-0675-4465-8F68-A4E1643444ED}" dt="2024-03-05T10:15:54.057" v="19" actId="47"/>
        <pc:sldMkLst>
          <pc:docMk/>
          <pc:sldMk cId="2630922366" sldId="347"/>
        </pc:sldMkLst>
      </pc:sldChg>
      <pc:sldChg chg="del">
        <pc:chgData name="Berit Holbech Asmussen" userId="4c6b9e5b-66b5-4efb-9b6f-6e22dc979c86" providerId="ADAL" clId="{ED7E8258-0675-4465-8F68-A4E1643444ED}" dt="2024-03-05T10:15:41.396" v="17" actId="47"/>
        <pc:sldMkLst>
          <pc:docMk/>
          <pc:sldMk cId="3329337741" sldId="875"/>
        </pc:sldMkLst>
      </pc:sldChg>
      <pc:sldChg chg="del">
        <pc:chgData name="Berit Holbech Asmussen" userId="4c6b9e5b-66b5-4efb-9b6f-6e22dc979c86" providerId="ADAL" clId="{ED7E8258-0675-4465-8F68-A4E1643444ED}" dt="2024-03-05T10:14:46.781" v="4" actId="47"/>
        <pc:sldMkLst>
          <pc:docMk/>
          <pc:sldMk cId="2261131305" sldId="903"/>
        </pc:sldMkLst>
      </pc:sldChg>
      <pc:sldChg chg="addSp delSp modSp mod ord">
        <pc:chgData name="Berit Holbech Asmussen" userId="4c6b9e5b-66b5-4efb-9b6f-6e22dc979c86" providerId="ADAL" clId="{ED7E8258-0675-4465-8F68-A4E1643444ED}" dt="2024-03-05T12:23:00.013" v="1346" actId="20577"/>
        <pc:sldMkLst>
          <pc:docMk/>
          <pc:sldMk cId="1687327296" sldId="2504"/>
        </pc:sldMkLst>
        <pc:spChg chg="add del mod">
          <ac:chgData name="Berit Holbech Asmussen" userId="4c6b9e5b-66b5-4efb-9b6f-6e22dc979c86" providerId="ADAL" clId="{ED7E8258-0675-4465-8F68-A4E1643444ED}" dt="2024-03-05T12:13:00.771" v="500" actId="113"/>
          <ac:spMkLst>
            <pc:docMk/>
            <pc:sldMk cId="1687327296" sldId="2504"/>
            <ac:spMk id="4" creationId="{0802693F-2E94-DC8A-5D82-088F61C9EFBF}"/>
          </ac:spMkLst>
        </pc:spChg>
        <pc:spChg chg="mod">
          <ac:chgData name="Berit Holbech Asmussen" userId="4c6b9e5b-66b5-4efb-9b6f-6e22dc979c86" providerId="ADAL" clId="{ED7E8258-0675-4465-8F68-A4E1643444ED}" dt="2024-03-05T12:23:00.013" v="1346" actId="20577"/>
          <ac:spMkLst>
            <pc:docMk/>
            <pc:sldMk cId="1687327296" sldId="2504"/>
            <ac:spMk id="12" creationId="{B1B30149-31C1-4FCC-BE3F-28C339CD20BC}"/>
          </ac:spMkLst>
        </pc:spChg>
        <pc:spChg chg="del">
          <ac:chgData name="Berit Holbech Asmussen" userId="4c6b9e5b-66b5-4efb-9b6f-6e22dc979c86" providerId="ADAL" clId="{ED7E8258-0675-4465-8F68-A4E1643444ED}" dt="2024-03-05T12:12:07.401" v="479" actId="478"/>
          <ac:spMkLst>
            <pc:docMk/>
            <pc:sldMk cId="1687327296" sldId="2504"/>
            <ac:spMk id="17" creationId="{1ED63B11-9765-A346-B4D0-1606C6347BE6}"/>
          </ac:spMkLst>
        </pc:spChg>
        <pc:grpChg chg="add del">
          <ac:chgData name="Berit Holbech Asmussen" userId="4c6b9e5b-66b5-4efb-9b6f-6e22dc979c86" providerId="ADAL" clId="{ED7E8258-0675-4465-8F68-A4E1643444ED}" dt="2024-03-05T12:13:47.024" v="502" actId="478"/>
          <ac:grpSpMkLst>
            <pc:docMk/>
            <pc:sldMk cId="1687327296" sldId="2504"/>
            <ac:grpSpMk id="16" creationId="{C5F62EE2-9949-40CE-868D-4803923189B1}"/>
          </ac:grpSpMkLst>
        </pc:grpChg>
      </pc:sldChg>
      <pc:sldChg chg="modSp ord">
        <pc:chgData name="Berit Holbech Asmussen" userId="4c6b9e5b-66b5-4efb-9b6f-6e22dc979c86" providerId="ADAL" clId="{ED7E8258-0675-4465-8F68-A4E1643444ED}" dt="2024-03-05T12:31:42.554" v="1379" actId="14826"/>
        <pc:sldMkLst>
          <pc:docMk/>
          <pc:sldMk cId="2863071064" sldId="2512"/>
        </pc:sldMkLst>
        <pc:picChg chg="mod">
          <ac:chgData name="Berit Holbech Asmussen" userId="4c6b9e5b-66b5-4efb-9b6f-6e22dc979c86" providerId="ADAL" clId="{ED7E8258-0675-4465-8F68-A4E1643444ED}" dt="2024-03-05T12:31:42.554" v="1379" actId="14826"/>
          <ac:picMkLst>
            <pc:docMk/>
            <pc:sldMk cId="2863071064" sldId="2512"/>
            <ac:picMk id="7" creationId="{86769288-5731-4D3E-A0A9-AA4FF2A5A8DF}"/>
          </ac:picMkLst>
        </pc:picChg>
      </pc:sldChg>
      <pc:sldChg chg="del">
        <pc:chgData name="Berit Holbech Asmussen" userId="4c6b9e5b-66b5-4efb-9b6f-6e22dc979c86" providerId="ADAL" clId="{ED7E8258-0675-4465-8F68-A4E1643444ED}" dt="2024-03-05T10:15:47.415" v="18" actId="47"/>
        <pc:sldMkLst>
          <pc:docMk/>
          <pc:sldMk cId="3380191574" sldId="3388"/>
        </pc:sldMkLst>
      </pc:sldChg>
      <pc:sldChg chg="del">
        <pc:chgData name="Berit Holbech Asmussen" userId="4c6b9e5b-66b5-4efb-9b6f-6e22dc979c86" providerId="ADAL" clId="{ED7E8258-0675-4465-8F68-A4E1643444ED}" dt="2024-03-05T10:16:02.045" v="20" actId="47"/>
        <pc:sldMkLst>
          <pc:docMk/>
          <pc:sldMk cId="3000415805" sldId="3389"/>
        </pc:sldMkLst>
      </pc:sldChg>
      <pc:sldChg chg="del">
        <pc:chgData name="Berit Holbech Asmussen" userId="4c6b9e5b-66b5-4efb-9b6f-6e22dc979c86" providerId="ADAL" clId="{ED7E8258-0675-4465-8F68-A4E1643444ED}" dt="2024-03-05T10:16:02.045" v="20" actId="47"/>
        <pc:sldMkLst>
          <pc:docMk/>
          <pc:sldMk cId="1384243786" sldId="3390"/>
        </pc:sldMkLst>
      </pc:sldChg>
      <pc:sldChg chg="del">
        <pc:chgData name="Berit Holbech Asmussen" userId="4c6b9e5b-66b5-4efb-9b6f-6e22dc979c86" providerId="ADAL" clId="{ED7E8258-0675-4465-8F68-A4E1643444ED}" dt="2024-03-05T12:25:17.671" v="1375" actId="47"/>
        <pc:sldMkLst>
          <pc:docMk/>
          <pc:sldMk cId="3234600342" sldId="3406"/>
        </pc:sldMkLst>
      </pc:sldChg>
      <pc:sldChg chg="del">
        <pc:chgData name="Berit Holbech Asmussen" userId="4c6b9e5b-66b5-4efb-9b6f-6e22dc979c86" providerId="ADAL" clId="{ED7E8258-0675-4465-8F68-A4E1643444ED}" dt="2024-03-05T10:14:43.064" v="2" actId="47"/>
        <pc:sldMkLst>
          <pc:docMk/>
          <pc:sldMk cId="411084315" sldId="103861"/>
        </pc:sldMkLst>
      </pc:sldChg>
      <pc:sldChg chg="del">
        <pc:chgData name="Berit Holbech Asmussen" userId="4c6b9e5b-66b5-4efb-9b6f-6e22dc979c86" providerId="ADAL" clId="{ED7E8258-0675-4465-8F68-A4E1643444ED}" dt="2024-03-05T10:15:33.646" v="16" actId="47"/>
        <pc:sldMkLst>
          <pc:docMk/>
          <pc:sldMk cId="1166111625" sldId="103862"/>
        </pc:sldMkLst>
      </pc:sldChg>
      <pc:sldChg chg="del">
        <pc:chgData name="Berit Holbech Asmussen" userId="4c6b9e5b-66b5-4efb-9b6f-6e22dc979c86" providerId="ADAL" clId="{ED7E8258-0675-4465-8F68-A4E1643444ED}" dt="2024-03-05T10:15:54.057" v="19" actId="47"/>
        <pc:sldMkLst>
          <pc:docMk/>
          <pc:sldMk cId="129359964" sldId="103864"/>
        </pc:sldMkLst>
      </pc:sldChg>
      <pc:sldChg chg="del">
        <pc:chgData name="Berit Holbech Asmussen" userId="4c6b9e5b-66b5-4efb-9b6f-6e22dc979c86" providerId="ADAL" clId="{ED7E8258-0675-4465-8F68-A4E1643444ED}" dt="2024-03-05T10:15:54.057" v="19" actId="47"/>
        <pc:sldMkLst>
          <pc:docMk/>
          <pc:sldMk cId="78768211" sldId="103865"/>
        </pc:sldMkLst>
      </pc:sldChg>
      <pc:sldChg chg="del">
        <pc:chgData name="Berit Holbech Asmussen" userId="4c6b9e5b-66b5-4efb-9b6f-6e22dc979c86" providerId="ADAL" clId="{ED7E8258-0675-4465-8F68-A4E1643444ED}" dt="2024-03-05T10:15:54.057" v="19" actId="47"/>
        <pc:sldMkLst>
          <pc:docMk/>
          <pc:sldMk cId="2159937009" sldId="103867"/>
        </pc:sldMkLst>
      </pc:sldChg>
      <pc:sldChg chg="del">
        <pc:chgData name="Berit Holbech Asmussen" userId="4c6b9e5b-66b5-4efb-9b6f-6e22dc979c86" providerId="ADAL" clId="{ED7E8258-0675-4465-8F68-A4E1643444ED}" dt="2024-03-05T10:15:54.057" v="19" actId="47"/>
        <pc:sldMkLst>
          <pc:docMk/>
          <pc:sldMk cId="4277928958" sldId="103868"/>
        </pc:sldMkLst>
      </pc:sldChg>
      <pc:sldChg chg="del">
        <pc:chgData name="Berit Holbech Asmussen" userId="4c6b9e5b-66b5-4efb-9b6f-6e22dc979c86" providerId="ADAL" clId="{ED7E8258-0675-4465-8F68-A4E1643444ED}" dt="2024-03-05T10:14:43.978" v="3" actId="47"/>
        <pc:sldMkLst>
          <pc:docMk/>
          <pc:sldMk cId="4021861590" sldId="103870"/>
        </pc:sldMkLst>
      </pc:sldChg>
      <pc:sldChg chg="del">
        <pc:chgData name="Berit Holbech Asmussen" userId="4c6b9e5b-66b5-4efb-9b6f-6e22dc979c86" providerId="ADAL" clId="{ED7E8258-0675-4465-8F68-A4E1643444ED}" dt="2024-03-05T10:15:26.860" v="15" actId="47"/>
        <pc:sldMkLst>
          <pc:docMk/>
          <pc:sldMk cId="1049537582" sldId="103871"/>
        </pc:sldMkLst>
      </pc:sldChg>
      <pc:sldChg chg="del">
        <pc:chgData name="Berit Holbech Asmussen" userId="4c6b9e5b-66b5-4efb-9b6f-6e22dc979c86" providerId="ADAL" clId="{ED7E8258-0675-4465-8F68-A4E1643444ED}" dt="2024-03-05T10:15:24.893" v="14" actId="47"/>
        <pc:sldMkLst>
          <pc:docMk/>
          <pc:sldMk cId="963480374" sldId="103873"/>
        </pc:sldMkLst>
      </pc:sldChg>
      <pc:sldChg chg="del">
        <pc:chgData name="Berit Holbech Asmussen" userId="4c6b9e5b-66b5-4efb-9b6f-6e22dc979c86" providerId="ADAL" clId="{ED7E8258-0675-4465-8F68-A4E1643444ED}" dt="2024-03-05T10:14:40.447" v="0" actId="47"/>
        <pc:sldMkLst>
          <pc:docMk/>
          <pc:sldMk cId="3419085764" sldId="103874"/>
        </pc:sldMkLst>
      </pc:sldChg>
      <pc:sldChg chg="del">
        <pc:chgData name="Berit Holbech Asmussen" userId="4c6b9e5b-66b5-4efb-9b6f-6e22dc979c86" providerId="ADAL" clId="{ED7E8258-0675-4465-8F68-A4E1643444ED}" dt="2024-03-05T10:16:28.500" v="25" actId="47"/>
        <pc:sldMkLst>
          <pc:docMk/>
          <pc:sldMk cId="1713423311" sldId="103875"/>
        </pc:sldMkLst>
      </pc:sldChg>
      <pc:sldChg chg="ord">
        <pc:chgData name="Berit Holbech Asmussen" userId="4c6b9e5b-66b5-4efb-9b6f-6e22dc979c86" providerId="ADAL" clId="{ED7E8258-0675-4465-8F68-A4E1643444ED}" dt="2024-03-05T10:15:12.508" v="10"/>
        <pc:sldMkLst>
          <pc:docMk/>
          <pc:sldMk cId="810954458" sldId="103969"/>
        </pc:sldMkLst>
      </pc:sldChg>
      <pc:sldChg chg="addSp modSp mod modNotesTx">
        <pc:chgData name="Berit Holbech Asmussen" userId="4c6b9e5b-66b5-4efb-9b6f-6e22dc979c86" providerId="ADAL" clId="{ED7E8258-0675-4465-8F68-A4E1643444ED}" dt="2024-03-05T12:06:42.188" v="396" actId="6549"/>
        <pc:sldMkLst>
          <pc:docMk/>
          <pc:sldMk cId="1515520514" sldId="103970"/>
        </pc:sldMkLst>
        <pc:spChg chg="mod">
          <ac:chgData name="Berit Holbech Asmussen" userId="4c6b9e5b-66b5-4efb-9b6f-6e22dc979c86" providerId="ADAL" clId="{ED7E8258-0675-4465-8F68-A4E1643444ED}" dt="2024-03-05T12:06:28.304" v="395" actId="948"/>
          <ac:spMkLst>
            <pc:docMk/>
            <pc:sldMk cId="1515520514" sldId="103970"/>
            <ac:spMk id="2" creationId="{799BF22A-24B6-9A5F-FA5F-A15B1B782A2B}"/>
          </ac:spMkLst>
        </pc:spChg>
        <pc:spChg chg="add mod">
          <ac:chgData name="Berit Holbech Asmussen" userId="4c6b9e5b-66b5-4efb-9b6f-6e22dc979c86" providerId="ADAL" clId="{ED7E8258-0675-4465-8F68-A4E1643444ED}" dt="2024-03-05T12:05:02.757" v="385" actId="948"/>
          <ac:spMkLst>
            <pc:docMk/>
            <pc:sldMk cId="1515520514" sldId="103970"/>
            <ac:spMk id="3" creationId="{0FFE0DFF-026C-387B-F4B0-2C555EC06CAB}"/>
          </ac:spMkLst>
        </pc:spChg>
        <pc:spChg chg="mod">
          <ac:chgData name="Berit Holbech Asmussen" userId="4c6b9e5b-66b5-4efb-9b6f-6e22dc979c86" providerId="ADAL" clId="{ED7E8258-0675-4465-8F68-A4E1643444ED}" dt="2024-03-05T12:05:37.340" v="391" actId="948"/>
          <ac:spMkLst>
            <pc:docMk/>
            <pc:sldMk cId="1515520514" sldId="103970"/>
            <ac:spMk id="13" creationId="{FEFE9EED-AE20-DBA8-F476-2A2E2FE97D89}"/>
          </ac:spMkLst>
        </pc:spChg>
        <pc:spChg chg="mod">
          <ac:chgData name="Berit Holbech Asmussen" userId="4c6b9e5b-66b5-4efb-9b6f-6e22dc979c86" providerId="ADAL" clId="{ED7E8258-0675-4465-8F68-A4E1643444ED}" dt="2024-03-05T10:26:37.535" v="144" actId="1076"/>
          <ac:spMkLst>
            <pc:docMk/>
            <pc:sldMk cId="1515520514" sldId="103970"/>
            <ac:spMk id="17" creationId="{56F2CC4B-2297-E161-975B-BC3114A49C1C}"/>
          </ac:spMkLst>
        </pc:spChg>
        <pc:spChg chg="mod">
          <ac:chgData name="Berit Holbech Asmussen" userId="4c6b9e5b-66b5-4efb-9b6f-6e22dc979c86" providerId="ADAL" clId="{ED7E8258-0675-4465-8F68-A4E1643444ED}" dt="2024-03-05T12:06:03.097" v="393" actId="948"/>
          <ac:spMkLst>
            <pc:docMk/>
            <pc:sldMk cId="1515520514" sldId="103970"/>
            <ac:spMk id="19" creationId="{BE7D1BAA-AB88-C22D-7501-A4109DF1E32A}"/>
          </ac:spMkLst>
        </pc:spChg>
        <pc:picChg chg="mod modCrop">
          <ac:chgData name="Berit Holbech Asmussen" userId="4c6b9e5b-66b5-4efb-9b6f-6e22dc979c86" providerId="ADAL" clId="{ED7E8258-0675-4465-8F68-A4E1643444ED}" dt="2024-03-05T10:24:06.461" v="130" actId="1076"/>
          <ac:picMkLst>
            <pc:docMk/>
            <pc:sldMk cId="1515520514" sldId="103970"/>
            <ac:picMk id="7" creationId="{5933B3E1-1C6F-1A84-5416-DBD2DCA33249}"/>
          </ac:picMkLst>
        </pc:picChg>
      </pc:sldChg>
      <pc:sldChg chg="del">
        <pc:chgData name="Berit Holbech Asmussen" userId="4c6b9e5b-66b5-4efb-9b6f-6e22dc979c86" providerId="ADAL" clId="{ED7E8258-0675-4465-8F68-A4E1643444ED}" dt="2024-03-05T10:15:22.939" v="13" actId="47"/>
        <pc:sldMkLst>
          <pc:docMk/>
          <pc:sldMk cId="2691882016" sldId="103970"/>
        </pc:sldMkLst>
      </pc:sldChg>
      <pc:sldChg chg="del">
        <pc:chgData name="Berit Holbech Asmussen" userId="4c6b9e5b-66b5-4efb-9b6f-6e22dc979c86" providerId="ADAL" clId="{ED7E8258-0675-4465-8F68-A4E1643444ED}" dt="2024-03-05T10:16:02.045" v="20" actId="47"/>
        <pc:sldMkLst>
          <pc:docMk/>
          <pc:sldMk cId="1022998684" sldId="141169789"/>
        </pc:sldMkLst>
      </pc:sldChg>
      <pc:sldChg chg="del">
        <pc:chgData name="Berit Holbech Asmussen" userId="4c6b9e5b-66b5-4efb-9b6f-6e22dc979c86" providerId="ADAL" clId="{ED7E8258-0675-4465-8F68-A4E1643444ED}" dt="2024-03-05T10:15:41.396" v="17" actId="47"/>
        <pc:sldMkLst>
          <pc:docMk/>
          <pc:sldMk cId="3756764399" sldId="141169790"/>
        </pc:sldMkLst>
      </pc:sldChg>
      <pc:sldChg chg="del">
        <pc:chgData name="Berit Holbech Asmussen" userId="4c6b9e5b-66b5-4efb-9b6f-6e22dc979c86" providerId="ADAL" clId="{ED7E8258-0675-4465-8F68-A4E1643444ED}" dt="2024-03-05T10:15:41.396" v="17" actId="47"/>
        <pc:sldMkLst>
          <pc:docMk/>
          <pc:sldMk cId="825299218" sldId="141169791"/>
        </pc:sldMkLst>
      </pc:sldChg>
      <pc:sldChg chg="modSp mod">
        <pc:chgData name="Berit Holbech Asmussen" userId="4c6b9e5b-66b5-4efb-9b6f-6e22dc979c86" providerId="ADAL" clId="{ED7E8258-0675-4465-8F68-A4E1643444ED}" dt="2024-03-05T12:25:03.437" v="1374" actId="404"/>
        <pc:sldMkLst>
          <pc:docMk/>
          <pc:sldMk cId="1436145527" sldId="2147481003"/>
        </pc:sldMkLst>
        <pc:spChg chg="mod">
          <ac:chgData name="Berit Holbech Asmussen" userId="4c6b9e5b-66b5-4efb-9b6f-6e22dc979c86" providerId="ADAL" clId="{ED7E8258-0675-4465-8F68-A4E1643444ED}" dt="2024-03-05T12:10:49.740" v="473" actId="207"/>
          <ac:spMkLst>
            <pc:docMk/>
            <pc:sldMk cId="1436145527" sldId="2147481003"/>
            <ac:spMk id="5" creationId="{2FBD7645-25CE-972B-911B-8A707B757843}"/>
          </ac:spMkLst>
        </pc:spChg>
        <pc:spChg chg="mod">
          <ac:chgData name="Berit Holbech Asmussen" userId="4c6b9e5b-66b5-4efb-9b6f-6e22dc979c86" providerId="ADAL" clId="{ED7E8258-0675-4465-8F68-A4E1643444ED}" dt="2024-03-05T12:10:55.467" v="474" actId="207"/>
          <ac:spMkLst>
            <pc:docMk/>
            <pc:sldMk cId="1436145527" sldId="2147481003"/>
            <ac:spMk id="6" creationId="{D604F3A8-CF6B-A0D9-A9F2-A46342AC57CE}"/>
          </ac:spMkLst>
        </pc:spChg>
        <pc:spChg chg="mod">
          <ac:chgData name="Berit Holbech Asmussen" userId="4c6b9e5b-66b5-4efb-9b6f-6e22dc979c86" providerId="ADAL" clId="{ED7E8258-0675-4465-8F68-A4E1643444ED}" dt="2024-03-05T12:10:58.130" v="475" actId="207"/>
          <ac:spMkLst>
            <pc:docMk/>
            <pc:sldMk cId="1436145527" sldId="2147481003"/>
            <ac:spMk id="7" creationId="{9EDE63CA-9323-0D1B-46A1-FF8D4E5E1EAD}"/>
          </ac:spMkLst>
        </pc:spChg>
        <pc:spChg chg="mod">
          <ac:chgData name="Berit Holbech Asmussen" userId="4c6b9e5b-66b5-4efb-9b6f-6e22dc979c86" providerId="ADAL" clId="{ED7E8258-0675-4465-8F68-A4E1643444ED}" dt="2024-03-05T12:08:40.611" v="413" actId="14100"/>
          <ac:spMkLst>
            <pc:docMk/>
            <pc:sldMk cId="1436145527" sldId="2147481003"/>
            <ac:spMk id="8" creationId="{8B2889D4-78E6-9AD3-9D76-D1740778F423}"/>
          </ac:spMkLst>
        </pc:spChg>
        <pc:spChg chg="mod">
          <ac:chgData name="Berit Holbech Asmussen" userId="4c6b9e5b-66b5-4efb-9b6f-6e22dc979c86" providerId="ADAL" clId="{ED7E8258-0675-4465-8F68-A4E1643444ED}" dt="2024-03-05T12:08:38.617" v="412" actId="14100"/>
          <ac:spMkLst>
            <pc:docMk/>
            <pc:sldMk cId="1436145527" sldId="2147481003"/>
            <ac:spMk id="9" creationId="{83A104D6-0284-55F7-8F10-5F0B8676A1CB}"/>
          </ac:spMkLst>
        </pc:spChg>
        <pc:spChg chg="mod">
          <ac:chgData name="Berit Holbech Asmussen" userId="4c6b9e5b-66b5-4efb-9b6f-6e22dc979c86" providerId="ADAL" clId="{ED7E8258-0675-4465-8F68-A4E1643444ED}" dt="2024-03-05T12:08:36.225" v="411" actId="14100"/>
          <ac:spMkLst>
            <pc:docMk/>
            <pc:sldMk cId="1436145527" sldId="2147481003"/>
            <ac:spMk id="10" creationId="{D6E03F63-E530-6E52-09F6-D2417E41C853}"/>
          </ac:spMkLst>
        </pc:spChg>
        <pc:spChg chg="mod">
          <ac:chgData name="Berit Holbech Asmussen" userId="4c6b9e5b-66b5-4efb-9b6f-6e22dc979c86" providerId="ADAL" clId="{ED7E8258-0675-4465-8F68-A4E1643444ED}" dt="2024-03-05T12:25:03.437" v="1374" actId="404"/>
          <ac:spMkLst>
            <pc:docMk/>
            <pc:sldMk cId="1436145527" sldId="2147481003"/>
            <ac:spMk id="62" creationId="{1AB17487-5DBA-E1FB-9363-59DAAAE05BF3}"/>
          </ac:spMkLst>
        </pc:spChg>
      </pc:sldChg>
      <pc:sldMasterChg chg="delSldLayout">
        <pc:chgData name="Berit Holbech Asmussen" userId="4c6b9e5b-66b5-4efb-9b6f-6e22dc979c86" providerId="ADAL" clId="{ED7E8258-0675-4465-8F68-A4E1643444ED}" dt="2024-03-05T11:53:37.832" v="255" actId="47"/>
        <pc:sldMasterMkLst>
          <pc:docMk/>
          <pc:sldMasterMk cId="914267966" sldId="2147483648"/>
        </pc:sldMasterMkLst>
        <pc:sldLayoutChg chg="del">
          <pc:chgData name="Berit Holbech Asmussen" userId="4c6b9e5b-66b5-4efb-9b6f-6e22dc979c86" providerId="ADAL" clId="{ED7E8258-0675-4465-8F68-A4E1643444ED}" dt="2024-03-05T10:15:41.396" v="17" actId="47"/>
          <pc:sldLayoutMkLst>
            <pc:docMk/>
            <pc:sldMasterMk cId="914267966" sldId="2147483648"/>
            <pc:sldLayoutMk cId="653910675" sldId="2147483782"/>
          </pc:sldLayoutMkLst>
        </pc:sldLayoutChg>
        <pc:sldLayoutChg chg="del">
          <pc:chgData name="Berit Holbech Asmussen" userId="4c6b9e5b-66b5-4efb-9b6f-6e22dc979c86" providerId="ADAL" clId="{ED7E8258-0675-4465-8F68-A4E1643444ED}" dt="2024-03-05T10:16:08.666" v="21" actId="47"/>
          <pc:sldLayoutMkLst>
            <pc:docMk/>
            <pc:sldMasterMk cId="914267966" sldId="2147483648"/>
            <pc:sldLayoutMk cId="440852655" sldId="2147483784"/>
          </pc:sldLayoutMkLst>
        </pc:sldLayoutChg>
        <pc:sldLayoutChg chg="del">
          <pc:chgData name="Berit Holbech Asmussen" userId="4c6b9e5b-66b5-4efb-9b6f-6e22dc979c86" providerId="ADAL" clId="{ED7E8258-0675-4465-8F68-A4E1643444ED}" dt="2024-03-05T10:14:40.447" v="0" actId="47"/>
          <pc:sldLayoutMkLst>
            <pc:docMk/>
            <pc:sldMasterMk cId="914267966" sldId="2147483648"/>
            <pc:sldLayoutMk cId="2050493982" sldId="2147483785"/>
          </pc:sldLayoutMkLst>
        </pc:sldLayoutChg>
        <pc:sldLayoutChg chg="del">
          <pc:chgData name="Berit Holbech Asmussen" userId="4c6b9e5b-66b5-4efb-9b6f-6e22dc979c86" providerId="ADAL" clId="{ED7E8258-0675-4465-8F68-A4E1643444ED}" dt="2024-03-05T11:53:37.832" v="255" actId="47"/>
          <pc:sldLayoutMkLst>
            <pc:docMk/>
            <pc:sldMasterMk cId="914267966" sldId="2147483648"/>
            <pc:sldLayoutMk cId="917929641" sldId="2147483786"/>
          </pc:sldLayoutMkLst>
        </pc:sldLayoutChg>
        <pc:sldLayoutChg chg="del">
          <pc:chgData name="Berit Holbech Asmussen" userId="4c6b9e5b-66b5-4efb-9b6f-6e22dc979c86" providerId="ADAL" clId="{ED7E8258-0675-4465-8F68-A4E1643444ED}" dt="2024-03-05T10:16:02.045" v="20" actId="47"/>
          <pc:sldLayoutMkLst>
            <pc:docMk/>
            <pc:sldMasterMk cId="914267966" sldId="2147483648"/>
            <pc:sldLayoutMk cId="3907860667" sldId="2147483790"/>
          </pc:sldLayoutMkLst>
        </pc:sldLayoutChg>
        <pc:sldLayoutChg chg="del">
          <pc:chgData name="Berit Holbech Asmussen" userId="4c6b9e5b-66b5-4efb-9b6f-6e22dc979c86" providerId="ADAL" clId="{ED7E8258-0675-4465-8F68-A4E1643444ED}" dt="2024-03-05T10:15:41.396" v="17" actId="47"/>
          <pc:sldLayoutMkLst>
            <pc:docMk/>
            <pc:sldMasterMk cId="914267966" sldId="2147483648"/>
            <pc:sldLayoutMk cId="3490571956" sldId="2147483791"/>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1"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1" i="0">
                <a:latin typeface="Century Gothic" panose="020B0502020202020204" pitchFamily="34" charset="0"/>
              </a:defRPr>
            </a:lvl1pPr>
          </a:lstStyle>
          <a:p>
            <a:fld id="{3E684D8E-4E4F-3544-9610-5967E16BBE5F}" type="datetimeFigureOut">
              <a:rPr lang="en-US" smtClean="0"/>
              <a:pPr/>
              <a:t>3/5/2024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1"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1" i="0">
                <a:latin typeface="Century Gothic" panose="020B0502020202020204" pitchFamily="34" charset="0"/>
              </a:defRPr>
            </a:lvl1pPr>
          </a:lstStyle>
          <a:p>
            <a:fld id="{CE20E2D0-F58C-3D41-A4FC-AD7239AA36B4}" type="slidenum">
              <a:rPr lang="en-US" smtClean="0"/>
              <a:pPr/>
              <a:t>‹nr.›</a:t>
            </a:fld>
            <a:endParaRPr lang="en-US"/>
          </a:p>
        </p:txBody>
      </p:sp>
    </p:spTree>
    <p:extLst>
      <p:ext uri="{BB962C8B-B14F-4D97-AF65-F5344CB8AC3E}">
        <p14:creationId xmlns:p14="http://schemas.microsoft.com/office/powerpoint/2010/main" val="24495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1"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1"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1"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1"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Berit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Standarder skaber sikre produkter, processer og services, som borgere og myndigheder kan have tillid til.</a:t>
            </a:r>
          </a:p>
          <a:p>
            <a:pPr marL="171450" indent="-171450">
              <a:buFont typeface="Arial" panose="020B0604020202020204" pitchFamily="34" charset="0"/>
              <a:buChar char="•"/>
            </a:pPr>
            <a:r>
              <a:rPr lang="da-DK" sz="1200" dirty="0"/>
              <a:t>Gennem en entydig fælles forståelse af krav, sikkerhed og kvalitet, letter standarder din hverdag og reducerer risici, ulykker og fejlproduktion</a:t>
            </a:r>
          </a:p>
          <a:p>
            <a:pPr marL="171450" indent="-171450">
              <a:buFont typeface="Arial" panose="020B0604020202020204" pitchFamily="34" charset="0"/>
              <a:buChar char="•"/>
            </a:pPr>
            <a:r>
              <a:rPr lang="da-DK" sz="1200" dirty="0"/>
              <a:t>Standarder er med til at sikre en bæredygtig udvikling for mennesker, marked og miljø.</a:t>
            </a:r>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1</a:t>
            </a:fld>
            <a:endParaRPr lang="en-US"/>
          </a:p>
        </p:txBody>
      </p:sp>
    </p:spTree>
    <p:extLst>
      <p:ext uri="{BB962C8B-B14F-4D97-AF65-F5344CB8AC3E}">
        <p14:creationId xmlns:p14="http://schemas.microsoft.com/office/powerpoint/2010/main" val="371569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E1F1-7970-AA46-0E8B-A5B322DA251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F9FC042-2B53-5DD3-4905-30CBABEAEC6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E015DB9-3284-538B-C62A-E762B7E151F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B033DBE-E50A-3642-50F5-5D3A40CA0296}"/>
              </a:ext>
            </a:extLst>
          </p:cNvPr>
          <p:cNvSpPr>
            <a:spLocks noGrp="1"/>
          </p:cNvSpPr>
          <p:nvPr>
            <p:ph type="sldNum" sz="quarter" idx="5"/>
          </p:nvPr>
        </p:nvSpPr>
        <p:spPr/>
        <p:txBody>
          <a:bodyPr/>
          <a:lstStyle/>
          <a:p>
            <a:fld id="{CE20E2D0-F58C-3D41-A4FC-AD7239AA36B4}" type="slidenum">
              <a:rPr lang="en-US" smtClean="0"/>
              <a:pPr/>
              <a:t>2</a:t>
            </a:fld>
            <a:endParaRPr lang="en-US"/>
          </a:p>
        </p:txBody>
      </p:sp>
    </p:spTree>
    <p:extLst>
      <p:ext uri="{BB962C8B-B14F-4D97-AF65-F5344CB8AC3E}">
        <p14:creationId xmlns:p14="http://schemas.microsoft.com/office/powerpoint/2010/main" val="306470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Berit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Dansk Standard:</a:t>
            </a:r>
          </a:p>
          <a:p>
            <a:pPr marL="171450" indent="-171450">
              <a:lnSpc>
                <a:spcPts val="1600"/>
              </a:lnSpc>
              <a:spcAft>
                <a:spcPts val="600"/>
              </a:spcAft>
              <a:buFont typeface="Arial" panose="020B0604020202020204" pitchFamily="34" charset="0"/>
              <a:buChar char="•"/>
            </a:pPr>
            <a:r>
              <a:rPr lang="da-DK" sz="1200" b="0" dirty="0">
                <a:solidFill>
                  <a:schemeClr val="tx1"/>
                </a:solidFill>
              </a:rPr>
              <a:t>Danmarks officielle standardiseringsorganisation</a:t>
            </a:r>
          </a:p>
          <a:p>
            <a:pPr marL="171450" indent="-171450">
              <a:lnSpc>
                <a:spcPts val="1600"/>
              </a:lnSpc>
              <a:spcAft>
                <a:spcPts val="600"/>
              </a:spcAft>
              <a:buFont typeface="Arial" panose="020B0604020202020204" pitchFamily="34" charset="0"/>
              <a:buChar char="•"/>
            </a:pPr>
            <a:r>
              <a:rPr lang="da-DK" sz="1200" b="0" dirty="0">
                <a:solidFill>
                  <a:schemeClr val="tx1"/>
                </a:solidFill>
              </a:rPr>
              <a:t>Erhvervsdrivende fond, grundlagt i 1926</a:t>
            </a:r>
          </a:p>
          <a:p>
            <a:pPr marL="171450" indent="-171450">
              <a:lnSpc>
                <a:spcPts val="1600"/>
              </a:lnSpc>
              <a:spcAft>
                <a:spcPts val="600"/>
              </a:spcAft>
              <a:buFont typeface="Arial" panose="020B0604020202020204" pitchFamily="34" charset="0"/>
              <a:buChar char="•"/>
            </a:pPr>
            <a:r>
              <a:rPr lang="da-DK" sz="1200" b="0" dirty="0">
                <a:solidFill>
                  <a:schemeClr val="tx1"/>
                </a:solidFill>
              </a:rPr>
              <a:t>Omkring 200 medarbejdere</a:t>
            </a:r>
          </a:p>
          <a:p>
            <a:pPr marL="171450" indent="-171450">
              <a:lnSpc>
                <a:spcPts val="1600"/>
              </a:lnSpc>
              <a:spcAft>
                <a:spcPts val="600"/>
              </a:spcAft>
              <a:buFont typeface="Arial" panose="020B0604020202020204" pitchFamily="34" charset="0"/>
              <a:buChar char="•"/>
            </a:pPr>
            <a:r>
              <a:rPr lang="da-DK" sz="1200" b="0" dirty="0">
                <a:solidFill>
                  <a:schemeClr val="tx1"/>
                </a:solidFill>
              </a:rPr>
              <a:t>Markedsdrevet – med erhvervspolitisk partnerskab med Erhvervsministeriet</a:t>
            </a:r>
          </a:p>
          <a:p>
            <a:pPr>
              <a:lnSpc>
                <a:spcPct val="100000"/>
              </a:lnSpc>
            </a:pPr>
            <a:r>
              <a:rPr lang="da-DK" sz="1200" b="0" dirty="0">
                <a:solidFill>
                  <a:schemeClr val="tx1"/>
                </a:solidFill>
                <a:latin typeface="+mj-lt"/>
              </a:rPr>
              <a:t>Internationale standarder er en del af </a:t>
            </a:r>
            <a:br>
              <a:rPr lang="da-DK" sz="1200" b="0" dirty="0">
                <a:solidFill>
                  <a:schemeClr val="tx1"/>
                </a:solidFill>
                <a:latin typeface="+mj-lt"/>
              </a:rPr>
            </a:br>
            <a:r>
              <a:rPr lang="da-DK" sz="1200" b="0" dirty="0">
                <a:solidFill>
                  <a:schemeClr val="tx1"/>
                </a:solidFill>
                <a:latin typeface="+mj-lt"/>
              </a:rPr>
              <a:t>svaret på behovet for at der er sammen-</a:t>
            </a:r>
            <a:br>
              <a:rPr lang="da-DK" sz="1200" b="0" dirty="0">
                <a:solidFill>
                  <a:schemeClr val="tx1"/>
                </a:solidFill>
                <a:latin typeface="+mj-lt"/>
              </a:rPr>
            </a:br>
            <a:r>
              <a:rPr lang="da-DK" sz="1200" b="0" dirty="0">
                <a:solidFill>
                  <a:schemeClr val="tx1"/>
                </a:solidFill>
                <a:latin typeface="+mj-lt"/>
              </a:rPr>
              <a:t>hæng ml. løsningerne på tværs af lande-</a:t>
            </a:r>
            <a:br>
              <a:rPr lang="da-DK" sz="1200" b="0" dirty="0">
                <a:solidFill>
                  <a:schemeClr val="tx1"/>
                </a:solidFill>
                <a:latin typeface="+mj-lt"/>
              </a:rPr>
            </a:br>
            <a:r>
              <a:rPr lang="da-DK" sz="1200" b="0" dirty="0">
                <a:solidFill>
                  <a:schemeClr val="tx1"/>
                </a:solidFill>
                <a:latin typeface="+mj-lt"/>
              </a:rPr>
              <a:t>grænser – også i praksis.</a:t>
            </a:r>
          </a:p>
          <a:p>
            <a:pPr>
              <a:lnSpc>
                <a:spcPct val="100000"/>
              </a:lnSpc>
            </a:pPr>
            <a:r>
              <a:rPr lang="da-DK" sz="1200" b="0" dirty="0">
                <a:solidFill>
                  <a:schemeClr val="tx1"/>
                </a:solidFill>
                <a:latin typeface="+mj-lt"/>
              </a:rPr>
              <a:t>Internationale standarder skal styrke nye </a:t>
            </a:r>
            <a:br>
              <a:rPr lang="da-DK" sz="1200" b="0" dirty="0">
                <a:solidFill>
                  <a:schemeClr val="tx1"/>
                </a:solidFill>
                <a:latin typeface="+mj-lt"/>
              </a:rPr>
            </a:br>
            <a:r>
              <a:rPr lang="da-DK" sz="1200" b="0" dirty="0">
                <a:solidFill>
                  <a:schemeClr val="tx1"/>
                </a:solidFill>
                <a:latin typeface="+mj-lt"/>
              </a:rPr>
              <a:t>løsninger, der imødegår verdens udfordringer omkring bæredygtighed – inkl. klimaforandringer. </a:t>
            </a:r>
          </a:p>
          <a:p>
            <a:pPr>
              <a:lnSpc>
                <a:spcPct val="100000"/>
              </a:lnSpc>
            </a:pPr>
            <a:r>
              <a:rPr lang="da-DK" sz="1200" b="0" dirty="0">
                <a:solidFill>
                  <a:schemeClr val="tx1"/>
                </a:solidFill>
                <a:effectLst/>
                <a:latin typeface="+mj-lt"/>
                <a:ea typeface="Calibri" panose="020F0502020204030204" pitchFamily="34" charset="0"/>
              </a:rPr>
              <a:t>Danske virksomheder, som bruger internationale standarder, har lettere adgang til verdensmarkedet – også når det handler om bæredygtighed.</a:t>
            </a:r>
          </a:p>
          <a:p>
            <a:pPr marL="171450" indent="-171450">
              <a:lnSpc>
                <a:spcPts val="1600"/>
              </a:lnSpc>
              <a:spcAft>
                <a:spcPts val="600"/>
              </a:spcAft>
              <a:buFont typeface="Arial" panose="020B0604020202020204" pitchFamily="34" charset="0"/>
              <a:buChar cha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3</a:t>
            </a:fld>
            <a:endParaRPr lang="en-US"/>
          </a:p>
        </p:txBody>
      </p:sp>
    </p:spTree>
    <p:extLst>
      <p:ext uri="{BB962C8B-B14F-4D97-AF65-F5344CB8AC3E}">
        <p14:creationId xmlns:p14="http://schemas.microsoft.com/office/powerpoint/2010/main" val="177671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Berit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Det er i udvalget at standarder udvikles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solidFill>
                  <a:schemeClr val="tx1"/>
                </a:solidFill>
                <a:latin typeface="+mj-lt"/>
                <a:ea typeface="Verdana" panose="020B0604030504040204" pitchFamily="34" charset="0"/>
                <a:cs typeface="Verdana" panose="020B0604030504040204" pitchFamily="34" charset="0"/>
              </a:rPr>
              <a:t>I et udvalg udvikles standarder af deltagerne. Dansk Standard er facilitator. Et udvalg har i gennemsnit 10 medlemmer fra forskellige brancher. Udvalget arbejder med en portefølje af standarder, der passer til </a:t>
            </a:r>
            <a:br>
              <a:rPr lang="da-DK" sz="1200" b="0" dirty="0">
                <a:solidFill>
                  <a:schemeClr val="tx1"/>
                </a:solidFill>
                <a:latin typeface="+mj-lt"/>
                <a:ea typeface="Verdana" panose="020B0604030504040204" pitchFamily="34" charset="0"/>
                <a:cs typeface="Verdana" panose="020B0604030504040204" pitchFamily="34" charset="0"/>
              </a:rPr>
            </a:br>
            <a:r>
              <a:rPr lang="da-DK" sz="1200" b="0" dirty="0">
                <a:solidFill>
                  <a:schemeClr val="tx1"/>
                </a:solidFill>
                <a:latin typeface="+mj-lt"/>
                <a:ea typeface="Verdana" panose="020B0604030504040204" pitchFamily="34" charset="0"/>
                <a:cs typeface="Verdana" panose="020B0604030504040204" pitchFamily="34" charset="0"/>
              </a:rPr>
              <a:t>udvalgets fagområde. Nogle standarder er under revision, andre er nye standarder under udvikling.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solidFill>
                <a:schemeClr val="tx1"/>
              </a:solidFill>
              <a:latin typeface="+mj-lt"/>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CE20E2D0-F58C-3D41-A4FC-AD7239AA36B4}" type="slidenum">
              <a:rPr lang="en-US" smtClean="0"/>
              <a:pPr/>
              <a:t>5</a:t>
            </a:fld>
            <a:endParaRPr lang="en-US"/>
          </a:p>
        </p:txBody>
      </p:sp>
    </p:spTree>
    <p:extLst>
      <p:ext uri="{BB962C8B-B14F-4D97-AF65-F5344CB8AC3E}">
        <p14:creationId xmlns:p14="http://schemas.microsoft.com/office/powerpoint/2010/main" val="68788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E20E2D0-F58C-3D41-A4FC-AD7239AA36B4}" type="slidenum">
              <a:rPr lang="en-US" smtClean="0"/>
              <a:pPr/>
              <a:t>6</a:t>
            </a:fld>
            <a:endParaRPr lang="en-US"/>
          </a:p>
        </p:txBody>
      </p:sp>
    </p:spTree>
    <p:extLst>
      <p:ext uri="{BB962C8B-B14F-4D97-AF65-F5344CB8AC3E}">
        <p14:creationId xmlns:p14="http://schemas.microsoft.com/office/powerpoint/2010/main" val="483318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2_Hvidt-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8F265639-4673-BE48-B158-06DCDFADEE6A}"/>
              </a:ext>
            </a:extLst>
          </p:cNvPr>
          <p:cNvSpPr>
            <a:spLocks noGrp="1"/>
          </p:cNvSpPr>
          <p:nvPr>
            <p:ph type="pic" sz="quarter" idx="16" hasCustomPrompt="1"/>
          </p:nvPr>
        </p:nvSpPr>
        <p:spPr>
          <a:xfrm>
            <a:off x="0" y="0"/>
            <a:ext cx="12192000"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8" name="Picture 7" descr="A picture containing drawing&#10;&#10;Description automatically generated">
            <a:extLst>
              <a:ext uri="{FF2B5EF4-FFF2-40B4-BE49-F238E27FC236}">
                <a16:creationId xmlns:a16="http://schemas.microsoft.com/office/drawing/2014/main" id="{893CF8CF-3E7D-344F-8C73-89AE8696FC32}"/>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2270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llem-slide-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93D2E-97FB-4742-B61C-5B0CFC5264CF}"/>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515AE6B6-103E-574B-84A7-AC3D85A9D6A2}"/>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8" name="Text Placeholder 40">
            <a:extLst>
              <a:ext uri="{FF2B5EF4-FFF2-40B4-BE49-F238E27FC236}">
                <a16:creationId xmlns:a16="http://schemas.microsoft.com/office/drawing/2014/main" id="{3FEFCBA2-ECEC-914C-8EA1-482ED628660F}"/>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9" name="Title 14">
            <a:extLst>
              <a:ext uri="{FF2B5EF4-FFF2-40B4-BE49-F238E27FC236}">
                <a16:creationId xmlns:a16="http://schemas.microsoft.com/office/drawing/2014/main" id="{880DECCD-BD21-F544-B728-CAC650357B9B}"/>
              </a:ext>
            </a:extLst>
          </p:cNvPr>
          <p:cNvSpPr>
            <a:spLocks noGrp="1"/>
          </p:cNvSpPr>
          <p:nvPr>
            <p:ph type="title"/>
          </p:nvPr>
        </p:nvSpPr>
        <p:spPr>
          <a:xfrm>
            <a:off x="5956963" y="2357258"/>
            <a:ext cx="5657042" cy="2143483"/>
          </a:xfrm>
        </p:spPr>
        <p:txBody>
          <a:bodyPr anchor="b">
            <a:noAutofit/>
          </a:bodyPr>
          <a:lstStyle>
            <a:lvl1pPr marL="0" algn="l" defTabSz="914400" rtl="0" eaLnBrk="1" latinLnBrk="0" hangingPunct="1">
              <a:lnSpc>
                <a:spcPct val="10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0" name="Text Placeholder 33">
            <a:extLst>
              <a:ext uri="{FF2B5EF4-FFF2-40B4-BE49-F238E27FC236}">
                <a16:creationId xmlns:a16="http://schemas.microsoft.com/office/drawing/2014/main" id="{FDB835AD-6408-DB4B-9DDC-872F2FABB297}"/>
              </a:ext>
            </a:extLst>
          </p:cNvPr>
          <p:cNvSpPr>
            <a:spLocks noGrp="1"/>
          </p:cNvSpPr>
          <p:nvPr>
            <p:ph type="body" sz="quarter" idx="14"/>
          </p:nvPr>
        </p:nvSpPr>
        <p:spPr>
          <a:xfrm>
            <a:off x="5956963" y="4525419"/>
            <a:ext cx="5657042" cy="400399"/>
          </a:xfrm>
        </p:spPr>
        <p:txBody>
          <a:bodyPr anchor="b">
            <a:noAutofit/>
          </a:bodyPr>
          <a:lstStyle>
            <a:lvl1pPr marL="0" indent="0" algn="l" defTabSz="914400" rtl="0" eaLnBrk="1" latinLnBrk="0" hangingPunct="1">
              <a:lnSpc>
                <a:spcPts val="1000"/>
              </a:lnSpc>
              <a:buNone/>
              <a:defRPr lang="en-US" sz="18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1" name="Text Placeholder 35">
            <a:extLst>
              <a:ext uri="{FF2B5EF4-FFF2-40B4-BE49-F238E27FC236}">
                <a16:creationId xmlns:a16="http://schemas.microsoft.com/office/drawing/2014/main" id="{307BD75F-4E9B-F14E-A2AC-6021A3B9DC98}"/>
              </a:ext>
            </a:extLst>
          </p:cNvPr>
          <p:cNvSpPr>
            <a:spLocks noGrp="1"/>
          </p:cNvSpPr>
          <p:nvPr>
            <p:ph type="body" sz="quarter" idx="15"/>
          </p:nvPr>
        </p:nvSpPr>
        <p:spPr>
          <a:xfrm>
            <a:off x="5956963" y="4925818"/>
            <a:ext cx="5657042"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12">
            <a:extLst>
              <a:ext uri="{FF2B5EF4-FFF2-40B4-BE49-F238E27FC236}">
                <a16:creationId xmlns:a16="http://schemas.microsoft.com/office/drawing/2014/main" id="{6A8EA6F8-0024-514E-A9D2-59E1D9C9CB6F}"/>
              </a:ext>
            </a:extLst>
          </p:cNvPr>
          <p:cNvSpPr>
            <a:spLocks noGrp="1"/>
          </p:cNvSpPr>
          <p:nvPr>
            <p:ph type="body" sz="quarter" idx="11" hasCustomPrompt="1"/>
          </p:nvPr>
        </p:nvSpPr>
        <p:spPr>
          <a:xfrm>
            <a:off x="381000" y="2996912"/>
            <a:ext cx="5167393" cy="1069477"/>
          </a:xfrm>
        </p:spPr>
        <p:txBody>
          <a:bodyPr>
            <a:noAutofit/>
          </a:bodyPr>
          <a:lstStyle>
            <a:lvl1pPr marL="0" indent="0" algn="l" defTabSz="914400" rtl="0" eaLnBrk="1" latinLnBrk="0" hangingPunct="1">
              <a:lnSpc>
                <a:spcPct val="90000"/>
              </a:lnSpc>
              <a:spcBef>
                <a:spcPct val="0"/>
              </a:spcBef>
              <a:buNone/>
              <a:defRPr lang="en-US" sz="6600" b="1" i="0" kern="1200" dirty="0">
                <a:solidFill>
                  <a:schemeClr val="bg1"/>
                </a:solidFill>
                <a:latin typeface="Century Gothic" panose="020B0502020202020204" pitchFamily="34" charset="0"/>
                <a:ea typeface="+mn-ea"/>
                <a:cs typeface="Arial Black" panose="020B0604020202020204" pitchFamily="34" charset="0"/>
              </a:defRPr>
            </a:lvl1pPr>
          </a:lstStyle>
          <a:p>
            <a:pPr lvl="0"/>
            <a:r>
              <a:rPr lang="en-GB"/>
              <a:t>Write</a:t>
            </a:r>
          </a:p>
        </p:txBody>
      </p:sp>
      <p:pic>
        <p:nvPicPr>
          <p:cNvPr id="18" name="Picture 17" descr="A picture containing drawing&#10;&#10;Description automatically generated">
            <a:extLst>
              <a:ext uri="{FF2B5EF4-FFF2-40B4-BE49-F238E27FC236}">
                <a16:creationId xmlns:a16="http://schemas.microsoft.com/office/drawing/2014/main" id="{AE4EEF99-1064-F847-B948-9246773C3B5B}"/>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341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6"/>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em-slide-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26622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_Dia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95FF3-ECDA-EA4F-8498-FC180D99B81B}"/>
              </a:ext>
            </a:extLst>
          </p:cNvPr>
          <p:cNvSpPr/>
          <p:nvPr userDrawn="1"/>
        </p:nvSpPr>
        <p:spPr>
          <a:xfrm>
            <a:off x="420807" y="1808628"/>
            <a:ext cx="11332188" cy="46320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i="0">
              <a:latin typeface="Century Gothic" panose="020B0502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98ADE34-EC27-2D40-A53C-230B531322E0}"/>
              </a:ext>
            </a:extLst>
          </p:cNvPr>
          <p:cNvSpPr>
            <a:spLocks noGrp="1"/>
          </p:cNvSpPr>
          <p:nvPr>
            <p:ph type="title"/>
          </p:nvPr>
        </p:nvSpPr>
        <p:spPr>
          <a:xfrm>
            <a:off x="439004" y="365125"/>
            <a:ext cx="6481342" cy="1325563"/>
          </a:xfrm>
        </p:spPr>
        <p:txBody>
          <a:bodyPr anchor="t">
            <a:normAutofit/>
          </a:bodyPr>
          <a:lstStyle>
            <a:lvl1pPr>
              <a:defRPr sz="3200"/>
            </a:lvl1pPr>
          </a:lstStyle>
          <a:p>
            <a:r>
              <a:rPr lang="da-DK"/>
              <a:t>Klik for at redigere titeltypografien i masteren</a:t>
            </a:r>
            <a:endParaRPr lang="en-US"/>
          </a:p>
        </p:txBody>
      </p:sp>
      <p:sp>
        <p:nvSpPr>
          <p:cNvPr id="6" name="Chart Placeholder 2">
            <a:extLst>
              <a:ext uri="{FF2B5EF4-FFF2-40B4-BE49-F238E27FC236}">
                <a16:creationId xmlns:a16="http://schemas.microsoft.com/office/drawing/2014/main" id="{F8E18171-B508-F642-93CD-7FC6B8CD431F}"/>
              </a:ext>
            </a:extLst>
          </p:cNvPr>
          <p:cNvSpPr>
            <a:spLocks noGrp="1"/>
          </p:cNvSpPr>
          <p:nvPr>
            <p:ph type="chart" sz="quarter" idx="10" hasCustomPrompt="1"/>
          </p:nvPr>
        </p:nvSpPr>
        <p:spPr>
          <a:xfrm>
            <a:off x="439003" y="1810693"/>
            <a:ext cx="11313993" cy="4629966"/>
          </a:xfrm>
          <a:prstGeom prst="rect">
            <a:avLst/>
          </a:prstGeom>
        </p:spPr>
        <p:txBody>
          <a:bodyPr anchor="ctr"/>
          <a:lstStyle>
            <a:lvl1pPr marL="0" indent="0" algn="ctr">
              <a:buFontTx/>
              <a:buNone/>
              <a:defRPr b="1" i="0">
                <a:latin typeface="Century Gothic" panose="020B0502020202020204" pitchFamily="34" charset="0"/>
              </a:defRPr>
            </a:lvl1pPr>
          </a:lstStyle>
          <a:p>
            <a:r>
              <a:rPr lang="en-US"/>
              <a:t>Insert chart</a:t>
            </a:r>
          </a:p>
        </p:txBody>
      </p:sp>
      <p:sp>
        <p:nvSpPr>
          <p:cNvPr id="8" name="Text Placeholder 24">
            <a:extLst>
              <a:ext uri="{FF2B5EF4-FFF2-40B4-BE49-F238E27FC236}">
                <a16:creationId xmlns:a16="http://schemas.microsoft.com/office/drawing/2014/main" id="{89F0F951-BF76-174E-ACF6-5327122DB9A4}"/>
              </a:ext>
            </a:extLst>
          </p:cNvPr>
          <p:cNvSpPr>
            <a:spLocks noGrp="1"/>
          </p:cNvSpPr>
          <p:nvPr>
            <p:ph type="body" sz="quarter" idx="15" hasCustomPrompt="1"/>
          </p:nvPr>
        </p:nvSpPr>
        <p:spPr>
          <a:xfrm>
            <a:off x="7042806" y="365124"/>
            <a:ext cx="3379276" cy="1325563"/>
          </a:xfrm>
          <a:prstGeom prst="rect">
            <a:avLst/>
          </a:prstGeom>
        </p:spPr>
        <p:txBody>
          <a:bodyPr anchor="t">
            <a:normAutofit/>
          </a:bodyPr>
          <a:lstStyle>
            <a:lvl1pPr marL="0" indent="0" algn="l" defTabSz="914400" rtl="0" eaLnBrk="1" latinLnBrk="0" hangingPunct="1">
              <a:lnSpc>
                <a:spcPct val="90000"/>
              </a:lnSpc>
              <a:spcBef>
                <a:spcPts val="1000"/>
              </a:spcBef>
              <a:buFont typeface="Arial"/>
              <a:buNone/>
              <a:defRPr lang="en-US" sz="1100" b="0" i="0" kern="1200" dirty="0">
                <a:solidFill>
                  <a:schemeClr val="tx1"/>
                </a:solidFill>
                <a:latin typeface="Century Gothic" panose="020B0502020202020204" pitchFamily="34" charset="0"/>
                <a:ea typeface="Helvetica Neue Medium"/>
                <a:cs typeface="Arial" panose="020B0604020202020204" pitchFamily="34" charset="0"/>
              </a:defRPr>
            </a:lvl1pPr>
            <a:lvl2pPr marL="457200" indent="0">
              <a:buFontTx/>
              <a:buNone/>
              <a:defRPr sz="900">
                <a:latin typeface="Courier" charset="0"/>
                <a:ea typeface="Courier" charset="0"/>
                <a:cs typeface="Courier" charset="0"/>
              </a:defRPr>
            </a:lvl2pPr>
            <a:lvl3pPr marL="914400" indent="0">
              <a:buFontTx/>
              <a:buNone/>
              <a:defRPr sz="900">
                <a:latin typeface="Courier" charset="0"/>
                <a:ea typeface="Courier" charset="0"/>
                <a:cs typeface="Courier" charset="0"/>
              </a:defRPr>
            </a:lvl3pPr>
            <a:lvl4pPr marL="1371600" indent="0">
              <a:buFontTx/>
              <a:buNone/>
              <a:defRPr sz="900">
                <a:latin typeface="Courier" charset="0"/>
                <a:ea typeface="Courier" charset="0"/>
                <a:cs typeface="Courier" charset="0"/>
              </a:defRPr>
            </a:lvl4pPr>
            <a:lvl5pPr marL="1828800" indent="0">
              <a:buFontTx/>
              <a:buNone/>
              <a:defRPr sz="900">
                <a:latin typeface="Courier" charset="0"/>
                <a:ea typeface="Courier" charset="0"/>
                <a:cs typeface="Courier" charset="0"/>
              </a:defRPr>
            </a:lvl5pPr>
          </a:lstStyle>
          <a:p>
            <a:pPr lvl="0"/>
            <a:r>
              <a:rPr lang="en-US"/>
              <a:t>Write your body copy here</a:t>
            </a:r>
            <a:r>
              <a:rPr lang="is-IS"/>
              <a:t>…</a:t>
            </a:r>
            <a:endParaRPr lang="en-US"/>
          </a:p>
        </p:txBody>
      </p:sp>
    </p:spTree>
    <p:extLst>
      <p:ext uri="{BB962C8B-B14F-4D97-AF65-F5344CB8AC3E}">
        <p14:creationId xmlns:p14="http://schemas.microsoft.com/office/powerpoint/2010/main" val="102986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 y="-1"/>
            <a:ext cx="4950506" cy="6858001"/>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5648268" y="1580222"/>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5648267" y="4147079"/>
            <a:ext cx="3686175" cy="343183"/>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5648267" y="4469480"/>
            <a:ext cx="3686175" cy="285233"/>
          </a:xfrm>
        </p:spPr>
        <p:txBody>
          <a:bodyPr anchor="t">
            <a:noAutofit/>
          </a:bodyPr>
          <a:lstStyle>
            <a:lvl1pPr marL="0" indent="0" algn="l" defTabSz="914400" rtl="0" eaLnBrk="1" latinLnBrk="0" hangingPunct="1">
              <a:lnSpc>
                <a:spcPct val="100000"/>
              </a:lnSpc>
              <a:buNone/>
              <a:defRPr lang="en-US" sz="9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5648267" y="4754713"/>
            <a:ext cx="4950505" cy="1482115"/>
          </a:xfrm>
        </p:spPr>
        <p:txBody>
          <a:bodyPr anchor="t">
            <a:noAutofit/>
          </a:bodyPr>
          <a:lstStyle>
            <a:lvl1pPr marL="0" indent="0" algn="l" defTabSz="914400" rtl="0" eaLnBrk="1" latinLnBrk="0" hangingPunct="1">
              <a:lnSpc>
                <a:spcPct val="100000"/>
              </a:lnSpc>
              <a:buNone/>
              <a:defRPr lang="en-GB" sz="105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Tree>
    <p:extLst>
      <p:ext uri="{BB962C8B-B14F-4D97-AF65-F5344CB8AC3E}">
        <p14:creationId xmlns:p14="http://schemas.microsoft.com/office/powerpoint/2010/main" val="23105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2806076" y="-93518"/>
            <a:ext cx="9506857" cy="7045036"/>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8512" y="527936"/>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3" y="2671419"/>
            <a:ext cx="2114402" cy="862810"/>
          </a:xfrm>
        </p:spPr>
        <p:txBody>
          <a:bodyPr anchor="b">
            <a:noAutofit/>
          </a:bodyPr>
          <a:lstStyle>
            <a:lvl1pPr marL="0" indent="0" algn="l" defTabSz="914400" rtl="0" eaLnBrk="1" latinLnBrk="0" hangingPunct="1">
              <a:lnSpc>
                <a:spcPct val="100000"/>
              </a:lnSpc>
              <a:buNone/>
              <a:defRPr lang="en-US" sz="10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338513" y="3534229"/>
            <a:ext cx="2114402" cy="2420484"/>
          </a:xfrm>
        </p:spPr>
        <p:txBody>
          <a:bodyPr anchor="t">
            <a:noAutofit/>
          </a:bodyPr>
          <a:lstStyle>
            <a:lvl1pPr marL="0" indent="0" algn="l" defTabSz="914400" rtl="0" eaLnBrk="1" latinLnBrk="0" hangingPunct="1">
              <a:lnSpc>
                <a:spcPct val="100000"/>
              </a:lnSpc>
              <a:buNone/>
              <a:defRPr lang="en-GB" sz="100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40">
            <a:extLst>
              <a:ext uri="{FF2B5EF4-FFF2-40B4-BE49-F238E27FC236}">
                <a16:creationId xmlns:a16="http://schemas.microsoft.com/office/drawing/2014/main" id="{89B0F591-02D5-204C-B836-19F5A4DD5EBE}"/>
              </a:ext>
            </a:extLst>
          </p:cNvPr>
          <p:cNvSpPr>
            <a:spLocks noGrp="1"/>
          </p:cNvSpPr>
          <p:nvPr>
            <p:ph type="body" sz="quarter" idx="19"/>
          </p:nvPr>
        </p:nvSpPr>
        <p:spPr>
          <a:xfrm>
            <a:off x="338513" y="5954713"/>
            <a:ext cx="2114402"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12117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8000" y="9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C574F49-446B-C940-8D8B-57BE1291E5C2}"/>
              </a:ext>
            </a:extLst>
          </p:cNvPr>
          <p:cNvSpPr>
            <a:spLocks noGrp="1"/>
          </p:cNvSpPr>
          <p:nvPr>
            <p:ph type="title"/>
          </p:nvPr>
        </p:nvSpPr>
        <p:spPr>
          <a:xfrm>
            <a:off x="332545" y="660851"/>
            <a:ext cx="5763455" cy="1567090"/>
          </a:xfrm>
        </p:spPr>
        <p:txBody>
          <a:bodyPr anchor="b">
            <a:normAutofit/>
          </a:bodyPr>
          <a:lstStyle>
            <a:lvl1pPr>
              <a:defRPr lang="en-US" sz="4000" b="1" i="0" kern="1200" dirty="0">
                <a:solidFill>
                  <a:schemeClr val="tx1"/>
                </a:solidFill>
                <a:latin typeface="Century Gothic" panose="020B0502020202020204" pitchFamily="34" charset="0"/>
                <a:ea typeface="Century Gothic" panose="020B0502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itchFamily="34" charset="0"/>
              <a:buNone/>
              <a:defRPr/>
            </a:pPr>
            <a:r>
              <a:rPr lang="da-DK"/>
              <a:t>Klik for at redigere titeltypografien i masteren</a:t>
            </a:r>
            <a:endParaRPr lang="en-US"/>
          </a:p>
        </p:txBody>
      </p:sp>
      <p:sp>
        <p:nvSpPr>
          <p:cNvPr id="18" name="Text Placeholder 17">
            <a:extLst>
              <a:ext uri="{FF2B5EF4-FFF2-40B4-BE49-F238E27FC236}">
                <a16:creationId xmlns:a16="http://schemas.microsoft.com/office/drawing/2014/main" id="{066BC8EA-97CD-4645-9DC4-77B91F4E20B5}"/>
              </a:ext>
            </a:extLst>
          </p:cNvPr>
          <p:cNvSpPr>
            <a:spLocks noGrp="1"/>
          </p:cNvSpPr>
          <p:nvPr>
            <p:ph type="body" sz="quarter" idx="10"/>
          </p:nvPr>
        </p:nvSpPr>
        <p:spPr>
          <a:xfrm>
            <a:off x="332544" y="2982663"/>
            <a:ext cx="2838827"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Text Placeholder 35">
            <a:extLst>
              <a:ext uri="{FF2B5EF4-FFF2-40B4-BE49-F238E27FC236}">
                <a16:creationId xmlns:a16="http://schemas.microsoft.com/office/drawing/2014/main" id="{5533BB01-39C6-5145-92EF-50878199F879}"/>
              </a:ext>
            </a:extLst>
          </p:cNvPr>
          <p:cNvSpPr>
            <a:spLocks noGrp="1"/>
          </p:cNvSpPr>
          <p:nvPr>
            <p:ph type="body" sz="quarter" idx="15"/>
          </p:nvPr>
        </p:nvSpPr>
        <p:spPr>
          <a:xfrm>
            <a:off x="338512" y="2539999"/>
            <a:ext cx="2832511" cy="337061"/>
          </a:xfrm>
        </p:spPr>
        <p:txBody>
          <a:bodyPr anchor="b">
            <a:noAutofit/>
          </a:bodyPr>
          <a:lstStyle>
            <a:lvl1pPr marL="0" indent="0" algn="l" defTabSz="914400" rtl="0" eaLnBrk="1" latinLnBrk="0" hangingPunct="1">
              <a:lnSpc>
                <a:spcPct val="100000"/>
              </a:lnSpc>
              <a:buNone/>
              <a:defRPr lang="en-US" sz="10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3" name="Text Placeholder 17">
            <a:extLst>
              <a:ext uri="{FF2B5EF4-FFF2-40B4-BE49-F238E27FC236}">
                <a16:creationId xmlns:a16="http://schemas.microsoft.com/office/drawing/2014/main" id="{44CD4D71-7669-9849-BAD9-5AC1ACDF709F}"/>
              </a:ext>
            </a:extLst>
          </p:cNvPr>
          <p:cNvSpPr>
            <a:spLocks noGrp="1"/>
          </p:cNvSpPr>
          <p:nvPr>
            <p:ph type="body" sz="quarter" idx="17"/>
          </p:nvPr>
        </p:nvSpPr>
        <p:spPr>
          <a:xfrm>
            <a:off x="3359394" y="2982663"/>
            <a:ext cx="2789355"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6" name="Picture Placeholder 38">
            <a:extLst>
              <a:ext uri="{FF2B5EF4-FFF2-40B4-BE49-F238E27FC236}">
                <a16:creationId xmlns:a16="http://schemas.microsoft.com/office/drawing/2014/main" id="{BFFD9C67-1E59-5F46-8DF4-121012D99038}"/>
              </a:ext>
            </a:extLst>
          </p:cNvPr>
          <p:cNvSpPr>
            <a:spLocks noGrp="1"/>
          </p:cNvSpPr>
          <p:nvPr>
            <p:ph type="pic" sz="quarter" idx="16" hasCustomPrompt="1"/>
          </p:nvPr>
        </p:nvSpPr>
        <p:spPr>
          <a:xfrm>
            <a:off x="6386245" y="0"/>
            <a:ext cx="5805756" cy="6858000"/>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Tree>
    <p:extLst>
      <p:ext uri="{BB962C8B-B14F-4D97-AF65-F5344CB8AC3E}">
        <p14:creationId xmlns:p14="http://schemas.microsoft.com/office/powerpoint/2010/main" val="3599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1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6">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5B92E6B-8FC2-DC46-8A89-A2D1BE2A405B}"/>
              </a:ext>
            </a:extLst>
          </p:cNvPr>
          <p:cNvSpPr>
            <a:spLocks noGrp="1"/>
          </p:cNvSpPr>
          <p:nvPr>
            <p:ph type="title"/>
          </p:nvPr>
        </p:nvSpPr>
        <p:spPr>
          <a:xfrm>
            <a:off x="337213" y="1054501"/>
            <a:ext cx="2172623" cy="869396"/>
          </a:xfrm>
        </p:spPr>
        <p:txBody>
          <a:bodyPr anchor="b">
            <a:normAutofit/>
          </a:bodyPr>
          <a:lstStyle>
            <a:lvl1pPr marL="0" indent="0" algn="l" defTabSz="914400" rtl="0" eaLnBrk="1" latinLnBrk="0" hangingPunct="1">
              <a:lnSpc>
                <a:spcPct val="90000"/>
              </a:lnSpc>
              <a:spcBef>
                <a:spcPts val="1000"/>
              </a:spcBef>
              <a:buFont typeface="Arial"/>
              <a:buNone/>
              <a:defRPr lang="en-US" sz="20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a:p>
        </p:txBody>
      </p:sp>
      <p:sp>
        <p:nvSpPr>
          <p:cNvPr id="30" name="Text Placeholder 29">
            <a:extLst>
              <a:ext uri="{FF2B5EF4-FFF2-40B4-BE49-F238E27FC236}">
                <a16:creationId xmlns:a16="http://schemas.microsoft.com/office/drawing/2014/main" id="{625D4036-31E3-5F48-85CC-CB355037BAB9}"/>
              </a:ext>
            </a:extLst>
          </p:cNvPr>
          <p:cNvSpPr>
            <a:spLocks noGrp="1"/>
          </p:cNvSpPr>
          <p:nvPr>
            <p:ph type="body" sz="quarter" idx="11"/>
          </p:nvPr>
        </p:nvSpPr>
        <p:spPr>
          <a:xfrm>
            <a:off x="336550" y="2025380"/>
            <a:ext cx="2173288" cy="663981"/>
          </a:xfrm>
        </p:spPr>
        <p:txBody>
          <a:bodyPr>
            <a:noAutofit/>
          </a:bodyPr>
          <a:lstStyle>
            <a:lvl1pPr marL="0" indent="0" algn="l" defTabSz="914400" rtl="0" eaLnBrk="1" latinLnBrk="0" hangingPunct="1">
              <a:lnSpc>
                <a:spcPct val="100000"/>
              </a:lnSpc>
              <a:spcBef>
                <a:spcPts val="1000"/>
              </a:spcBef>
              <a:buFont typeface="Arial"/>
              <a:buNone/>
              <a:defRPr lang="en-GB" sz="9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34" name="Text Placeholder 33">
            <a:extLst>
              <a:ext uri="{FF2B5EF4-FFF2-40B4-BE49-F238E27FC236}">
                <a16:creationId xmlns:a16="http://schemas.microsoft.com/office/drawing/2014/main" id="{B7B0A08A-78CB-A04A-AF6E-D227A7E72420}"/>
              </a:ext>
            </a:extLst>
          </p:cNvPr>
          <p:cNvSpPr>
            <a:spLocks noGrp="1"/>
          </p:cNvSpPr>
          <p:nvPr>
            <p:ph type="body" sz="quarter" idx="13"/>
          </p:nvPr>
        </p:nvSpPr>
        <p:spPr>
          <a:xfrm>
            <a:off x="2942465"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35" name="Text Placeholder 29">
            <a:extLst>
              <a:ext uri="{FF2B5EF4-FFF2-40B4-BE49-F238E27FC236}">
                <a16:creationId xmlns:a16="http://schemas.microsoft.com/office/drawing/2014/main" id="{F9BF4A8C-0BE5-DE47-8DDD-ACA3F81F01A3}"/>
              </a:ext>
            </a:extLst>
          </p:cNvPr>
          <p:cNvSpPr>
            <a:spLocks noGrp="1"/>
          </p:cNvSpPr>
          <p:nvPr>
            <p:ph type="body" sz="quarter" idx="14"/>
          </p:nvPr>
        </p:nvSpPr>
        <p:spPr>
          <a:xfrm>
            <a:off x="2930918" y="2059525"/>
            <a:ext cx="2485160"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40" name="Text Placeholder 33">
            <a:extLst>
              <a:ext uri="{FF2B5EF4-FFF2-40B4-BE49-F238E27FC236}">
                <a16:creationId xmlns:a16="http://schemas.microsoft.com/office/drawing/2014/main" id="{C30D30E6-6A81-9442-BAF0-DADA8CDE5F98}"/>
              </a:ext>
            </a:extLst>
          </p:cNvPr>
          <p:cNvSpPr>
            <a:spLocks noGrp="1"/>
          </p:cNvSpPr>
          <p:nvPr>
            <p:ph type="body" sz="quarter" idx="16"/>
          </p:nvPr>
        </p:nvSpPr>
        <p:spPr>
          <a:xfrm>
            <a:off x="6007868"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6" name="Text Placeholder 33">
            <a:extLst>
              <a:ext uri="{FF2B5EF4-FFF2-40B4-BE49-F238E27FC236}">
                <a16:creationId xmlns:a16="http://schemas.microsoft.com/office/drawing/2014/main" id="{98984796-4A43-5C4E-8CEF-A79AA83E212E}"/>
              </a:ext>
            </a:extLst>
          </p:cNvPr>
          <p:cNvSpPr>
            <a:spLocks noGrp="1"/>
          </p:cNvSpPr>
          <p:nvPr>
            <p:ph type="body" sz="quarter" idx="19"/>
          </p:nvPr>
        </p:nvSpPr>
        <p:spPr>
          <a:xfrm>
            <a:off x="8789759"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2" name="Text Placeholder 33">
            <a:extLst>
              <a:ext uri="{FF2B5EF4-FFF2-40B4-BE49-F238E27FC236}">
                <a16:creationId xmlns:a16="http://schemas.microsoft.com/office/drawing/2014/main" id="{0FB71DCF-D30D-9144-AD71-5311ABF8F890}"/>
              </a:ext>
            </a:extLst>
          </p:cNvPr>
          <p:cNvSpPr>
            <a:spLocks noGrp="1"/>
          </p:cNvSpPr>
          <p:nvPr>
            <p:ph type="body" sz="quarter" idx="22"/>
          </p:nvPr>
        </p:nvSpPr>
        <p:spPr>
          <a:xfrm>
            <a:off x="2942465" y="2689361"/>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3" name="Text Placeholder 29">
            <a:extLst>
              <a:ext uri="{FF2B5EF4-FFF2-40B4-BE49-F238E27FC236}">
                <a16:creationId xmlns:a16="http://schemas.microsoft.com/office/drawing/2014/main" id="{3F242F2E-10D7-0E49-AEA7-3A1D780C05A6}"/>
              </a:ext>
            </a:extLst>
          </p:cNvPr>
          <p:cNvSpPr>
            <a:spLocks noGrp="1"/>
          </p:cNvSpPr>
          <p:nvPr>
            <p:ph type="body" sz="quarter" idx="23"/>
          </p:nvPr>
        </p:nvSpPr>
        <p:spPr>
          <a:xfrm>
            <a:off x="2942465" y="3663865"/>
            <a:ext cx="2496339"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58" name="Text Placeholder 33">
            <a:extLst>
              <a:ext uri="{FF2B5EF4-FFF2-40B4-BE49-F238E27FC236}">
                <a16:creationId xmlns:a16="http://schemas.microsoft.com/office/drawing/2014/main" id="{55BD80E7-AFB6-3B43-A6A7-141A3CAB39AF}"/>
              </a:ext>
            </a:extLst>
          </p:cNvPr>
          <p:cNvSpPr>
            <a:spLocks noGrp="1"/>
          </p:cNvSpPr>
          <p:nvPr>
            <p:ph type="body" sz="quarter" idx="25"/>
          </p:nvPr>
        </p:nvSpPr>
        <p:spPr>
          <a:xfrm>
            <a:off x="6007868" y="2690489"/>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9" name="Text Placeholder 29">
            <a:extLst>
              <a:ext uri="{FF2B5EF4-FFF2-40B4-BE49-F238E27FC236}">
                <a16:creationId xmlns:a16="http://schemas.microsoft.com/office/drawing/2014/main" id="{110A7A25-E816-A44F-AE5C-5E2EE80E254C}"/>
              </a:ext>
            </a:extLst>
          </p:cNvPr>
          <p:cNvSpPr>
            <a:spLocks noGrp="1"/>
          </p:cNvSpPr>
          <p:nvPr>
            <p:ph type="body" sz="quarter" idx="26"/>
          </p:nvPr>
        </p:nvSpPr>
        <p:spPr>
          <a:xfrm>
            <a:off x="6007868" y="3664993"/>
            <a:ext cx="2485552"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64" name="Text Placeholder 33">
            <a:extLst>
              <a:ext uri="{FF2B5EF4-FFF2-40B4-BE49-F238E27FC236}">
                <a16:creationId xmlns:a16="http://schemas.microsoft.com/office/drawing/2014/main" id="{635C322A-E6EB-D548-9050-C3CC1FF5290E}"/>
              </a:ext>
            </a:extLst>
          </p:cNvPr>
          <p:cNvSpPr>
            <a:spLocks noGrp="1"/>
          </p:cNvSpPr>
          <p:nvPr>
            <p:ph type="body" sz="quarter" idx="28"/>
          </p:nvPr>
        </p:nvSpPr>
        <p:spPr>
          <a:xfrm>
            <a:off x="8789759" y="2699333"/>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65" name="Text Placeholder 29">
            <a:extLst>
              <a:ext uri="{FF2B5EF4-FFF2-40B4-BE49-F238E27FC236}">
                <a16:creationId xmlns:a16="http://schemas.microsoft.com/office/drawing/2014/main" id="{E8671232-2363-B340-8E9C-686C7A855CC3}"/>
              </a:ext>
            </a:extLst>
          </p:cNvPr>
          <p:cNvSpPr>
            <a:spLocks noGrp="1"/>
          </p:cNvSpPr>
          <p:nvPr>
            <p:ph type="body" sz="quarter" idx="29"/>
          </p:nvPr>
        </p:nvSpPr>
        <p:spPr>
          <a:xfrm>
            <a:off x="8778211" y="3673837"/>
            <a:ext cx="2485552"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3" name="Text Placeholder 2">
            <a:extLst>
              <a:ext uri="{FF2B5EF4-FFF2-40B4-BE49-F238E27FC236}">
                <a16:creationId xmlns:a16="http://schemas.microsoft.com/office/drawing/2014/main" id="{0DF5D8DD-AB09-AE49-98D2-66F0564B42FE}"/>
              </a:ext>
            </a:extLst>
          </p:cNvPr>
          <p:cNvSpPr>
            <a:spLocks noGrp="1"/>
          </p:cNvSpPr>
          <p:nvPr>
            <p:ph type="body" sz="quarter" idx="30" hasCustomPrompt="1"/>
          </p:nvPr>
        </p:nvSpPr>
        <p:spPr>
          <a:xfrm>
            <a:off x="2943225" y="127317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42" name="Text Placeholder 29">
            <a:extLst>
              <a:ext uri="{FF2B5EF4-FFF2-40B4-BE49-F238E27FC236}">
                <a16:creationId xmlns:a16="http://schemas.microsoft.com/office/drawing/2014/main" id="{8BC87B77-3454-4549-B164-F16CA8B9F17A}"/>
              </a:ext>
            </a:extLst>
          </p:cNvPr>
          <p:cNvSpPr>
            <a:spLocks noGrp="1"/>
          </p:cNvSpPr>
          <p:nvPr>
            <p:ph type="body" sz="quarter" idx="31"/>
          </p:nvPr>
        </p:nvSpPr>
        <p:spPr>
          <a:xfrm>
            <a:off x="5996321" y="2073136"/>
            <a:ext cx="2485160"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43" name="Text Placeholder 2">
            <a:extLst>
              <a:ext uri="{FF2B5EF4-FFF2-40B4-BE49-F238E27FC236}">
                <a16:creationId xmlns:a16="http://schemas.microsoft.com/office/drawing/2014/main" id="{A0BEF309-51A4-404B-897F-560B1DC80FA1}"/>
              </a:ext>
            </a:extLst>
          </p:cNvPr>
          <p:cNvSpPr>
            <a:spLocks noGrp="1"/>
          </p:cNvSpPr>
          <p:nvPr>
            <p:ph type="body" sz="quarter" idx="32" hasCustomPrompt="1"/>
          </p:nvPr>
        </p:nvSpPr>
        <p:spPr>
          <a:xfrm>
            <a:off x="6008628" y="1286786"/>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44" name="Text Placeholder 29">
            <a:extLst>
              <a:ext uri="{FF2B5EF4-FFF2-40B4-BE49-F238E27FC236}">
                <a16:creationId xmlns:a16="http://schemas.microsoft.com/office/drawing/2014/main" id="{C6B2FA7B-95E5-DF49-ABCE-CCB8BF98708D}"/>
              </a:ext>
            </a:extLst>
          </p:cNvPr>
          <p:cNvSpPr>
            <a:spLocks noGrp="1"/>
          </p:cNvSpPr>
          <p:nvPr>
            <p:ph type="body" sz="quarter" idx="33"/>
          </p:nvPr>
        </p:nvSpPr>
        <p:spPr>
          <a:xfrm>
            <a:off x="8778212" y="2059564"/>
            <a:ext cx="2485160"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48" name="Text Placeholder 2">
            <a:extLst>
              <a:ext uri="{FF2B5EF4-FFF2-40B4-BE49-F238E27FC236}">
                <a16:creationId xmlns:a16="http://schemas.microsoft.com/office/drawing/2014/main" id="{D55BE2BE-8392-6045-A493-C3B078620FC3}"/>
              </a:ext>
            </a:extLst>
          </p:cNvPr>
          <p:cNvSpPr>
            <a:spLocks noGrp="1"/>
          </p:cNvSpPr>
          <p:nvPr>
            <p:ph type="body" sz="quarter" idx="34" hasCustomPrompt="1"/>
          </p:nvPr>
        </p:nvSpPr>
        <p:spPr>
          <a:xfrm>
            <a:off x="8790519" y="129752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55" name="Text Placeholder 2">
            <a:extLst>
              <a:ext uri="{FF2B5EF4-FFF2-40B4-BE49-F238E27FC236}">
                <a16:creationId xmlns:a16="http://schemas.microsoft.com/office/drawing/2014/main" id="{ABE4D4CE-6C70-C641-B193-2C85B0EA63CE}"/>
              </a:ext>
            </a:extLst>
          </p:cNvPr>
          <p:cNvSpPr>
            <a:spLocks noGrp="1"/>
          </p:cNvSpPr>
          <p:nvPr>
            <p:ph type="body" sz="quarter" idx="35" hasCustomPrompt="1"/>
          </p:nvPr>
        </p:nvSpPr>
        <p:spPr>
          <a:xfrm>
            <a:off x="2942465" y="290693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56" name="Text Placeholder 2">
            <a:extLst>
              <a:ext uri="{FF2B5EF4-FFF2-40B4-BE49-F238E27FC236}">
                <a16:creationId xmlns:a16="http://schemas.microsoft.com/office/drawing/2014/main" id="{34CCD071-C277-3648-A826-558CDD66CFA9}"/>
              </a:ext>
            </a:extLst>
          </p:cNvPr>
          <p:cNvSpPr>
            <a:spLocks noGrp="1"/>
          </p:cNvSpPr>
          <p:nvPr>
            <p:ph type="body" sz="quarter" idx="36" hasCustomPrompt="1"/>
          </p:nvPr>
        </p:nvSpPr>
        <p:spPr>
          <a:xfrm>
            <a:off x="6007868" y="2920543"/>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60" name="Text Placeholder 2">
            <a:extLst>
              <a:ext uri="{FF2B5EF4-FFF2-40B4-BE49-F238E27FC236}">
                <a16:creationId xmlns:a16="http://schemas.microsoft.com/office/drawing/2014/main" id="{00F63F5C-5B38-7645-AA96-6B7923288C79}"/>
              </a:ext>
            </a:extLst>
          </p:cNvPr>
          <p:cNvSpPr>
            <a:spLocks noGrp="1"/>
          </p:cNvSpPr>
          <p:nvPr>
            <p:ph type="body" sz="quarter" idx="37" hasCustomPrompt="1"/>
          </p:nvPr>
        </p:nvSpPr>
        <p:spPr>
          <a:xfrm>
            <a:off x="8789759" y="293128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23" name="Picture Placeholder 26">
            <a:extLst>
              <a:ext uri="{FF2B5EF4-FFF2-40B4-BE49-F238E27FC236}">
                <a16:creationId xmlns:a16="http://schemas.microsoft.com/office/drawing/2014/main" id="{C805283E-9E1A-4C62-9C80-C00B87F52958}"/>
              </a:ext>
            </a:extLst>
          </p:cNvPr>
          <p:cNvSpPr>
            <a:spLocks noGrp="1"/>
          </p:cNvSpPr>
          <p:nvPr>
            <p:ph type="pic" sz="quarter" idx="10" hasCustomPrompt="1"/>
          </p:nvPr>
        </p:nvSpPr>
        <p:spPr>
          <a:xfrm>
            <a:off x="177500" y="4585073"/>
            <a:ext cx="11840066" cy="2086510"/>
          </a:xfrm>
        </p:spPr>
        <p:txBody>
          <a:bodyPr anchor="b"/>
          <a:lstStyle>
            <a:lvl1pPr marL="0" indent="0" algn="l">
              <a:buNone/>
              <a:defRPr b="1" i="0">
                <a:solidFill>
                  <a:schemeClr val="accent1"/>
                </a:solidFill>
                <a:latin typeface="Century Gothic" panose="020B0502020202020204" pitchFamily="34" charset="0"/>
              </a:defRPr>
            </a:lvl1pPr>
          </a:lstStyle>
          <a:p>
            <a:r>
              <a:rPr lang="en-GB"/>
              <a:t>Insert image</a:t>
            </a:r>
            <a:endParaRPr lang="en-US"/>
          </a:p>
        </p:txBody>
      </p:sp>
    </p:spTree>
    <p:extLst>
      <p:ext uri="{BB962C8B-B14F-4D97-AF65-F5344CB8AC3E}">
        <p14:creationId xmlns:p14="http://schemas.microsoft.com/office/powerpoint/2010/main" val="121436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7">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483171"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483931"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11" name="Text Placeholder 29">
            <a:extLst>
              <a:ext uri="{FF2B5EF4-FFF2-40B4-BE49-F238E27FC236}">
                <a16:creationId xmlns:a16="http://schemas.microsoft.com/office/drawing/2014/main" id="{158C1494-62CF-3A4F-A937-9C5758433AB4}"/>
              </a:ext>
            </a:extLst>
          </p:cNvPr>
          <p:cNvSpPr>
            <a:spLocks noGrp="1"/>
          </p:cNvSpPr>
          <p:nvPr>
            <p:ph type="body" sz="quarter" idx="31"/>
          </p:nvPr>
        </p:nvSpPr>
        <p:spPr>
          <a:xfrm>
            <a:off x="5483171" y="1461477"/>
            <a:ext cx="2484792" cy="4635185"/>
          </a:xfrm>
        </p:spPr>
        <p:txBody>
          <a:bodyPr>
            <a:noAutofit/>
          </a:bodyPr>
          <a:lstStyle>
            <a:lvl1pPr marL="0" indent="0" algn="l" defTabSz="914400" rtl="0" eaLnBrk="1" latinLnBrk="0" hangingPunct="1">
              <a:lnSpc>
                <a:spcPct val="90000"/>
              </a:lnSpc>
              <a:spcBef>
                <a:spcPts val="1000"/>
              </a:spcBef>
              <a:buFont typeface="Arial"/>
              <a:buNone/>
              <a:defRPr lang="en-GB" sz="10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63417" y="163417"/>
            <a:ext cx="510775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3686175"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2" y="5954713"/>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4" y="393655"/>
            <a:ext cx="4667925" cy="869396"/>
          </a:xfrm>
        </p:spPr>
        <p:txBody>
          <a:bodyPr anchor="t">
            <a:noAutofit/>
          </a:bodyPr>
          <a:lstStyle>
            <a:lvl1pPr marL="0" indent="0" algn="l" defTabSz="914400" rtl="0" eaLnBrk="1" latinLnBrk="0" hangingPunct="1">
              <a:lnSpc>
                <a:spcPct val="90000"/>
              </a:lnSpc>
              <a:spcBef>
                <a:spcPts val="1000"/>
              </a:spcBef>
              <a:buFont typeface="Arial"/>
              <a:buNone/>
              <a:defRPr lang="en-US" sz="32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086540"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087300"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19" name="Text Placeholder 29">
            <a:extLst>
              <a:ext uri="{FF2B5EF4-FFF2-40B4-BE49-F238E27FC236}">
                <a16:creationId xmlns:a16="http://schemas.microsoft.com/office/drawing/2014/main" id="{87C9CD66-D881-E84D-9427-79820E6268C9}"/>
              </a:ext>
            </a:extLst>
          </p:cNvPr>
          <p:cNvSpPr>
            <a:spLocks noGrp="1"/>
          </p:cNvSpPr>
          <p:nvPr>
            <p:ph type="body" sz="quarter" idx="34"/>
          </p:nvPr>
        </p:nvSpPr>
        <p:spPr>
          <a:xfrm>
            <a:off x="8086540" y="1461477"/>
            <a:ext cx="2484792" cy="4635185"/>
          </a:xfrm>
        </p:spPr>
        <p:txBody>
          <a:bodyPr>
            <a:noAutofit/>
          </a:bodyPr>
          <a:lstStyle>
            <a:lvl1pPr marL="0" indent="0" algn="l" defTabSz="914400" rtl="0" eaLnBrk="1" latinLnBrk="0" hangingPunct="1">
              <a:lnSpc>
                <a:spcPct val="90000"/>
              </a:lnSpc>
              <a:spcBef>
                <a:spcPts val="1000"/>
              </a:spcBef>
              <a:buFont typeface="Arial"/>
              <a:buNone/>
              <a:defRPr lang="en-GB" sz="10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Tree>
    <p:extLst>
      <p:ext uri="{BB962C8B-B14F-4D97-AF65-F5344CB8AC3E}">
        <p14:creationId xmlns:p14="http://schemas.microsoft.com/office/powerpoint/2010/main" val="270347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8">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927945"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928607"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11" name="Text Placeholder 29">
            <a:extLst>
              <a:ext uri="{FF2B5EF4-FFF2-40B4-BE49-F238E27FC236}">
                <a16:creationId xmlns:a16="http://schemas.microsoft.com/office/drawing/2014/main" id="{158C1494-62CF-3A4F-A937-9C5758433AB4}"/>
              </a:ext>
            </a:extLst>
          </p:cNvPr>
          <p:cNvSpPr>
            <a:spLocks noGrp="1"/>
          </p:cNvSpPr>
          <p:nvPr>
            <p:ph type="body" sz="quarter" idx="31"/>
          </p:nvPr>
        </p:nvSpPr>
        <p:spPr>
          <a:xfrm>
            <a:off x="5927847" y="1461477"/>
            <a:ext cx="2161974" cy="4635185"/>
          </a:xfrm>
        </p:spPr>
        <p:txBody>
          <a:bodyPr>
            <a:noAutofit/>
          </a:bodyPr>
          <a:lstStyle>
            <a:lvl1pPr marL="0" indent="0" algn="l" defTabSz="914400" rtl="0" eaLnBrk="1" latinLnBrk="0" hangingPunct="1">
              <a:lnSpc>
                <a:spcPct val="90000"/>
              </a:lnSpc>
              <a:spcBef>
                <a:spcPts val="1000"/>
              </a:spcBef>
              <a:buFont typeface="Arial"/>
              <a:buNone/>
              <a:defRPr lang="en-GB" sz="10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52400" y="163417"/>
            <a:ext cx="304328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2376408"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3" y="5647110"/>
            <a:ext cx="2376408"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3" y="5954713"/>
            <a:ext cx="2376408"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3" y="393655"/>
            <a:ext cx="2499761" cy="869396"/>
          </a:xfrm>
        </p:spPr>
        <p:txBody>
          <a:bodyPr anchor="t">
            <a:noAutofit/>
          </a:bodyPr>
          <a:lstStyle>
            <a:lvl1pPr marL="0" indent="0" algn="l" defTabSz="914400" rtl="0" eaLnBrk="1" latinLnBrk="0" hangingPunct="1">
              <a:lnSpc>
                <a:spcPct val="90000"/>
              </a:lnSpc>
              <a:spcBef>
                <a:spcPts val="1000"/>
              </a:spcBef>
              <a:buFont typeface="Arial"/>
              <a:buNone/>
              <a:defRPr lang="en-US" sz="24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27536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27603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19" name="Text Placeholder 29">
            <a:extLst>
              <a:ext uri="{FF2B5EF4-FFF2-40B4-BE49-F238E27FC236}">
                <a16:creationId xmlns:a16="http://schemas.microsoft.com/office/drawing/2014/main" id="{87C9CD66-D881-E84D-9427-79820E6268C9}"/>
              </a:ext>
            </a:extLst>
          </p:cNvPr>
          <p:cNvSpPr>
            <a:spLocks noGrp="1"/>
          </p:cNvSpPr>
          <p:nvPr>
            <p:ph type="body" sz="quarter" idx="34"/>
          </p:nvPr>
        </p:nvSpPr>
        <p:spPr>
          <a:xfrm>
            <a:off x="8275271" y="1461477"/>
            <a:ext cx="2161974" cy="4635185"/>
          </a:xfrm>
        </p:spPr>
        <p:txBody>
          <a:bodyPr>
            <a:noAutofit/>
          </a:bodyPr>
          <a:lstStyle>
            <a:lvl1pPr marL="0" indent="0" algn="l" defTabSz="914400" rtl="0" eaLnBrk="1" latinLnBrk="0" hangingPunct="1">
              <a:lnSpc>
                <a:spcPct val="90000"/>
              </a:lnSpc>
              <a:spcBef>
                <a:spcPts val="1000"/>
              </a:spcBef>
              <a:buFont typeface="Arial"/>
              <a:buNone/>
              <a:defRPr lang="en-GB" sz="10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
        <p:nvSpPr>
          <p:cNvPr id="13" name="Text Placeholder 33">
            <a:extLst>
              <a:ext uri="{FF2B5EF4-FFF2-40B4-BE49-F238E27FC236}">
                <a16:creationId xmlns:a16="http://schemas.microsoft.com/office/drawing/2014/main" id="{6BA358DF-1688-6648-9F43-09AA74602A81}"/>
              </a:ext>
            </a:extLst>
          </p:cNvPr>
          <p:cNvSpPr>
            <a:spLocks noGrp="1"/>
          </p:cNvSpPr>
          <p:nvPr>
            <p:ph type="body" sz="quarter" idx="35"/>
          </p:nvPr>
        </p:nvSpPr>
        <p:spPr>
          <a:xfrm>
            <a:off x="357985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20" name="Text Placeholder 2">
            <a:extLst>
              <a:ext uri="{FF2B5EF4-FFF2-40B4-BE49-F238E27FC236}">
                <a16:creationId xmlns:a16="http://schemas.microsoft.com/office/drawing/2014/main" id="{3254A6B5-522E-774A-8F08-9F7E8194C07C}"/>
              </a:ext>
            </a:extLst>
          </p:cNvPr>
          <p:cNvSpPr>
            <a:spLocks noGrp="1"/>
          </p:cNvSpPr>
          <p:nvPr>
            <p:ph type="body" sz="quarter" idx="36" hasCustomPrompt="1"/>
          </p:nvPr>
        </p:nvSpPr>
        <p:spPr>
          <a:xfrm>
            <a:off x="358052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Click to edit Master title style</a:t>
            </a:r>
            <a:endParaRPr lang="en-US"/>
          </a:p>
        </p:txBody>
      </p:sp>
      <p:sp>
        <p:nvSpPr>
          <p:cNvPr id="21" name="Text Placeholder 29">
            <a:extLst>
              <a:ext uri="{FF2B5EF4-FFF2-40B4-BE49-F238E27FC236}">
                <a16:creationId xmlns:a16="http://schemas.microsoft.com/office/drawing/2014/main" id="{8F1F851C-ED06-E046-9573-742DC629F424}"/>
              </a:ext>
            </a:extLst>
          </p:cNvPr>
          <p:cNvSpPr>
            <a:spLocks noGrp="1"/>
          </p:cNvSpPr>
          <p:nvPr>
            <p:ph type="body" sz="quarter" idx="37"/>
          </p:nvPr>
        </p:nvSpPr>
        <p:spPr>
          <a:xfrm>
            <a:off x="3579761" y="1461477"/>
            <a:ext cx="2161974" cy="4635185"/>
          </a:xfrm>
        </p:spPr>
        <p:txBody>
          <a:bodyPr>
            <a:noAutofit/>
          </a:bodyPr>
          <a:lstStyle>
            <a:lvl1pPr marL="0" indent="0" algn="l" defTabSz="914400" rtl="0" eaLnBrk="1" latinLnBrk="0" hangingPunct="1">
              <a:lnSpc>
                <a:spcPct val="90000"/>
              </a:lnSpc>
              <a:spcBef>
                <a:spcPts val="1000"/>
              </a:spcBef>
              <a:buFont typeface="Arial"/>
              <a:buNone/>
              <a:defRPr lang="en-GB" sz="1000" b="0" i="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da-DK" sz="900"/>
              <a:t>Klik for at redigere teksttypografierne i masteren</a:t>
            </a:r>
          </a:p>
        </p:txBody>
      </p:sp>
    </p:spTree>
    <p:extLst>
      <p:ext uri="{BB962C8B-B14F-4D97-AF65-F5344CB8AC3E}">
        <p14:creationId xmlns:p14="http://schemas.microsoft.com/office/powerpoint/2010/main" val="7041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1_Blåt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1"/>
            <a:ext cx="12514706" cy="6858001"/>
          </a:xfrm>
          <a:noFill/>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hasCustomPrompt="1"/>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hasCustomPrompt="1"/>
          </p:nvPr>
        </p:nvSpPr>
        <p:spPr>
          <a:xfrm>
            <a:off x="338512" y="1580222"/>
            <a:ext cx="11594539" cy="2143483"/>
          </a:xfrm>
        </p:spPr>
        <p:txBody>
          <a:bodyPr anchor="b">
            <a:noAutofit/>
          </a:bodyPr>
          <a:lstStyle>
            <a:lvl1pPr marL="0" algn="l"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en-GB"/>
              <a:t>Click to edit Master title style</a:t>
            </a:r>
            <a:endParaRPr lang="en-US"/>
          </a:p>
        </p:txBody>
      </p:sp>
      <p:sp>
        <p:nvSpPr>
          <p:cNvPr id="34" name="Text Placeholder 33">
            <a:extLst>
              <a:ext uri="{FF2B5EF4-FFF2-40B4-BE49-F238E27FC236}">
                <a16:creationId xmlns:a16="http://schemas.microsoft.com/office/drawing/2014/main" id="{E0BC53BE-73CC-AF43-B355-BE100A447B21}"/>
              </a:ext>
            </a:extLst>
          </p:cNvPr>
          <p:cNvSpPr>
            <a:spLocks noGrp="1"/>
          </p:cNvSpPr>
          <p:nvPr>
            <p:ph type="body" sz="quarter" idx="14" hasCustomPrompt="1"/>
          </p:nvPr>
        </p:nvSpPr>
        <p:spPr>
          <a:xfrm>
            <a:off x="338512" y="4572997"/>
            <a:ext cx="3686175" cy="1074113"/>
          </a:xfrm>
        </p:spPr>
        <p:txBody>
          <a:bodyPr anchor="b">
            <a:noAutofit/>
          </a:bodyPr>
          <a:lstStyle>
            <a:lvl1pPr marL="0" indent="0" algn="l" defTabSz="914400" rtl="0" eaLnBrk="1" latinLnBrk="0" hangingPunct="1">
              <a:lnSpc>
                <a:spcPts val="1000"/>
              </a:lnSpc>
              <a:buNone/>
              <a:defRPr lang="en-US" sz="16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en-GB"/>
              <a:t>Click to edit Master text styles</a:t>
            </a:r>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hasCustomPrompt="1"/>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a:t>Click to edit Master text styles</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hasCustomPrompt="1"/>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325726" y="3734719"/>
            <a:ext cx="5576887" cy="570050"/>
          </a:xfrm>
        </p:spPr>
        <p:txBody>
          <a:bodyPr anchor="t">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338923" y="1003438"/>
            <a:ext cx="5576887" cy="570050"/>
          </a:xfrm>
        </p:spPr>
        <p:txBody>
          <a:bodyPr anchor="b">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p:txBody>
      </p:sp>
      <p:pic>
        <p:nvPicPr>
          <p:cNvPr id="14" name="Billede 13" descr="Et billede, der indeholder udendørs, skilt, sidder, trafik&#10;&#10;Automatisk genereret beskrivelse">
            <a:extLst>
              <a:ext uri="{FF2B5EF4-FFF2-40B4-BE49-F238E27FC236}">
                <a16:creationId xmlns:a16="http://schemas.microsoft.com/office/drawing/2014/main" id="{9C0F303F-D838-4427-BCFA-E4A02D9E1AC2}"/>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8845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_10">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562C5ABC-1B2C-ED40-851B-EEB32B04EB91}"/>
              </a:ext>
            </a:extLst>
          </p:cNvPr>
          <p:cNvSpPr>
            <a:spLocks noGrp="1"/>
          </p:cNvSpPr>
          <p:nvPr>
            <p:ph type="body" sz="quarter" idx="11" hasCustomPrompt="1"/>
          </p:nvPr>
        </p:nvSpPr>
        <p:spPr>
          <a:xfrm>
            <a:off x="5997198" y="823588"/>
            <a:ext cx="4732866"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a:t>99%</a:t>
            </a:r>
          </a:p>
        </p:txBody>
      </p:sp>
      <p:sp>
        <p:nvSpPr>
          <p:cNvPr id="7" name="Text Placeholder 15">
            <a:extLst>
              <a:ext uri="{FF2B5EF4-FFF2-40B4-BE49-F238E27FC236}">
                <a16:creationId xmlns:a16="http://schemas.microsoft.com/office/drawing/2014/main" id="{15E39066-EB26-EA4B-8FB1-E89C41A91B8C}"/>
              </a:ext>
            </a:extLst>
          </p:cNvPr>
          <p:cNvSpPr>
            <a:spLocks noGrp="1"/>
          </p:cNvSpPr>
          <p:nvPr>
            <p:ph type="body" sz="quarter" idx="12"/>
          </p:nvPr>
        </p:nvSpPr>
        <p:spPr>
          <a:xfrm>
            <a:off x="5997196" y="2889277"/>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8" name="Text Placeholder 33">
            <a:extLst>
              <a:ext uri="{FF2B5EF4-FFF2-40B4-BE49-F238E27FC236}">
                <a16:creationId xmlns:a16="http://schemas.microsoft.com/office/drawing/2014/main" id="{D9EA4BB2-5A5C-D64C-86A8-F5AB98D12047}"/>
              </a:ext>
            </a:extLst>
          </p:cNvPr>
          <p:cNvSpPr>
            <a:spLocks noGrp="1"/>
          </p:cNvSpPr>
          <p:nvPr>
            <p:ph type="body" sz="quarter" idx="14"/>
          </p:nvPr>
        </p:nvSpPr>
        <p:spPr>
          <a:xfrm>
            <a:off x="5997197" y="2155628"/>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9" name="Text Placeholder 12">
            <a:extLst>
              <a:ext uri="{FF2B5EF4-FFF2-40B4-BE49-F238E27FC236}">
                <a16:creationId xmlns:a16="http://schemas.microsoft.com/office/drawing/2014/main" id="{C1C9EEC4-6AE7-4A49-BA90-BD69F8E36CE8}"/>
              </a:ext>
            </a:extLst>
          </p:cNvPr>
          <p:cNvSpPr>
            <a:spLocks noGrp="1"/>
          </p:cNvSpPr>
          <p:nvPr>
            <p:ph type="body" sz="quarter" idx="18" hasCustomPrompt="1"/>
          </p:nvPr>
        </p:nvSpPr>
        <p:spPr>
          <a:xfrm>
            <a:off x="5997196" y="3478399"/>
            <a:ext cx="4732867"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a:t>99%</a:t>
            </a:r>
          </a:p>
        </p:txBody>
      </p:sp>
      <p:sp>
        <p:nvSpPr>
          <p:cNvPr id="10" name="Text Placeholder 15">
            <a:extLst>
              <a:ext uri="{FF2B5EF4-FFF2-40B4-BE49-F238E27FC236}">
                <a16:creationId xmlns:a16="http://schemas.microsoft.com/office/drawing/2014/main" id="{809D73D2-5294-3C4E-BCAD-F2A71113639B}"/>
              </a:ext>
            </a:extLst>
          </p:cNvPr>
          <p:cNvSpPr>
            <a:spLocks noGrp="1"/>
          </p:cNvSpPr>
          <p:nvPr>
            <p:ph type="body" sz="quarter" idx="19"/>
          </p:nvPr>
        </p:nvSpPr>
        <p:spPr>
          <a:xfrm>
            <a:off x="5997195" y="5544088"/>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11" name="Text Placeholder 33">
            <a:extLst>
              <a:ext uri="{FF2B5EF4-FFF2-40B4-BE49-F238E27FC236}">
                <a16:creationId xmlns:a16="http://schemas.microsoft.com/office/drawing/2014/main" id="{559B0604-63C5-E24F-B330-264C87771C77}"/>
              </a:ext>
            </a:extLst>
          </p:cNvPr>
          <p:cNvSpPr>
            <a:spLocks noGrp="1"/>
          </p:cNvSpPr>
          <p:nvPr>
            <p:ph type="body" sz="quarter" idx="20"/>
          </p:nvPr>
        </p:nvSpPr>
        <p:spPr>
          <a:xfrm>
            <a:off x="5997196" y="4810439"/>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919" y="4474115"/>
                <a:ext cx="19116"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Tree>
    <p:extLst>
      <p:ext uri="{BB962C8B-B14F-4D97-AF65-F5344CB8AC3E}">
        <p14:creationId xmlns:p14="http://schemas.microsoft.com/office/powerpoint/2010/main" val="418651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Layout-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04D-FDE0-5345-A686-F56CF7D0B12F}"/>
              </a:ext>
            </a:extLst>
          </p:cNvPr>
          <p:cNvSpPr>
            <a:spLocks noGrp="1"/>
          </p:cNvSpPr>
          <p:nvPr>
            <p:ph type="ctrTitle"/>
          </p:nvPr>
        </p:nvSpPr>
        <p:spPr>
          <a:xfrm>
            <a:off x="1524000" y="1122363"/>
            <a:ext cx="9144000" cy="2387600"/>
          </a:xfrm>
        </p:spPr>
        <p:txBody>
          <a:bodyPr anchor="b"/>
          <a:lstStyle>
            <a:lvl1pPr algn="ctr">
              <a:defRPr sz="6000" b="1" i="0">
                <a:latin typeface="Century Gothic" panose="020B0502020202020204" pitchFamily="34" charset="0"/>
              </a:defRPr>
            </a:lvl1pPr>
          </a:lstStyle>
          <a:p>
            <a:r>
              <a:rPr lang="da-DK"/>
              <a:t>Klik for at redigere titeltypografien i masteren</a:t>
            </a:r>
            <a:endParaRPr lang="en-US"/>
          </a:p>
        </p:txBody>
      </p:sp>
      <p:sp>
        <p:nvSpPr>
          <p:cNvPr id="3" name="Subtitle 2">
            <a:extLst>
              <a:ext uri="{FF2B5EF4-FFF2-40B4-BE49-F238E27FC236}">
                <a16:creationId xmlns:a16="http://schemas.microsoft.com/office/drawing/2014/main" id="{A0A46F75-185D-3240-94CA-53592AEA696F}"/>
              </a:ext>
            </a:extLst>
          </p:cNvPr>
          <p:cNvSpPr>
            <a:spLocks noGrp="1"/>
          </p:cNvSpPr>
          <p:nvPr>
            <p:ph type="subTitle" idx="1"/>
          </p:nvPr>
        </p:nvSpPr>
        <p:spPr>
          <a:xfrm>
            <a:off x="1524000" y="3602038"/>
            <a:ext cx="9144000" cy="1655762"/>
          </a:xfrm>
        </p:spPr>
        <p:txBody>
          <a:bodyPr/>
          <a:lstStyle>
            <a:lvl1pPr marL="0" indent="0" algn="ctr">
              <a:buNone/>
              <a:defRPr sz="2400" b="1"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4" name="Date Placeholder 3">
            <a:extLst>
              <a:ext uri="{FF2B5EF4-FFF2-40B4-BE49-F238E27FC236}">
                <a16:creationId xmlns:a16="http://schemas.microsoft.com/office/drawing/2014/main" id="{DCFB6B9F-950E-5546-AF67-32F9EC358493}"/>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5" name="Footer Placeholder 4">
            <a:extLst>
              <a:ext uri="{FF2B5EF4-FFF2-40B4-BE49-F238E27FC236}">
                <a16:creationId xmlns:a16="http://schemas.microsoft.com/office/drawing/2014/main" id="{4F5DC33B-3B69-AC48-B349-9918FDF3D084}"/>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ECC9BA17-F8DE-3D48-A6F2-ACAC86709EC0}"/>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1083764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ayout-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473-6B0B-7441-AC13-5A82EE8FB7B9}"/>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5E4817B2-6DA6-0547-B4C9-B9321E9A1DB1}"/>
              </a:ext>
            </a:extLst>
          </p:cNvPr>
          <p:cNvSpPr>
            <a:spLocks noGrp="1"/>
          </p:cNvSpPr>
          <p:nvPr>
            <p:ph idx="1"/>
          </p:nvPr>
        </p:nvSpPr>
        <p:spPr>
          <a:xfrm>
            <a:off x="0" y="0"/>
            <a:ext cx="12191999" cy="6858000"/>
          </a:xfrm>
        </p:spPr>
        <p:txBody>
          <a:bodyPr/>
          <a:lstStyle>
            <a:lvl1pPr>
              <a:defRPr b="1" i="0">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2508462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Layout-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88E1-9AC1-4548-B2D4-6040F57CAA20}"/>
              </a:ext>
            </a:extLst>
          </p:cNvPr>
          <p:cNvSpPr>
            <a:spLocks noGrp="1"/>
          </p:cNvSpPr>
          <p:nvPr>
            <p:ph type="title"/>
          </p:nvPr>
        </p:nvSpPr>
        <p:spPr>
          <a:xfrm>
            <a:off x="831850" y="1709738"/>
            <a:ext cx="10515600" cy="2852737"/>
          </a:xfrm>
        </p:spPr>
        <p:txBody>
          <a:bodyPr anchor="b"/>
          <a:lstStyle>
            <a:lvl1pPr>
              <a:defRPr sz="6000" b="1" i="0">
                <a:latin typeface="Century Gothic" panose="020B0502020202020204" pitchFamily="34" charset="0"/>
              </a:defRPr>
            </a:lvl1p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6A8F0640-748B-EC4F-B553-F92EA080BF96}"/>
              </a:ext>
            </a:extLst>
          </p:cNvPr>
          <p:cNvSpPr>
            <a:spLocks noGrp="1"/>
          </p:cNvSpPr>
          <p:nvPr>
            <p:ph type="body" idx="1"/>
          </p:nvPr>
        </p:nvSpPr>
        <p:spPr>
          <a:xfrm>
            <a:off x="831850" y="4589463"/>
            <a:ext cx="10515600" cy="1500187"/>
          </a:xfrm>
        </p:spPr>
        <p:txBody>
          <a:bodyPr/>
          <a:lstStyle>
            <a:lvl1pPr marL="0" indent="0">
              <a:buNone/>
              <a:defRPr sz="2400" b="1" i="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C3692FD4-97E5-F24B-A698-AF7BD37B0DC0}"/>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5" name="Footer Placeholder 4">
            <a:extLst>
              <a:ext uri="{FF2B5EF4-FFF2-40B4-BE49-F238E27FC236}">
                <a16:creationId xmlns:a16="http://schemas.microsoft.com/office/drawing/2014/main" id="{D10ACBBB-44E8-C746-AAE7-6B48CB346F90}"/>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33AB1F02-E946-2546-841A-75D5744A8237}"/>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359104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Layout-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E236-0B46-DE4C-8407-96E93B7BA707}"/>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C3E0114A-63CA-A64D-85AF-9412A265A1ED}"/>
              </a:ext>
            </a:extLst>
          </p:cNvPr>
          <p:cNvSpPr>
            <a:spLocks noGrp="1"/>
          </p:cNvSpPr>
          <p:nvPr>
            <p:ph sz="half" idx="1"/>
          </p:nvPr>
        </p:nvSpPr>
        <p:spPr>
          <a:xfrm>
            <a:off x="838200" y="1825625"/>
            <a:ext cx="5181600" cy="4351338"/>
          </a:xfrm>
        </p:spPr>
        <p:txBody>
          <a:bodyPr/>
          <a:lstStyle>
            <a:lvl1pPr>
              <a:defRPr b="1" i="0">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a:extLst>
              <a:ext uri="{FF2B5EF4-FFF2-40B4-BE49-F238E27FC236}">
                <a16:creationId xmlns:a16="http://schemas.microsoft.com/office/drawing/2014/main" id="{E86D8AFA-8979-2E49-99BC-29C78D46FB4A}"/>
              </a:ext>
            </a:extLst>
          </p:cNvPr>
          <p:cNvSpPr>
            <a:spLocks noGrp="1"/>
          </p:cNvSpPr>
          <p:nvPr>
            <p:ph sz="half" idx="2"/>
          </p:nvPr>
        </p:nvSpPr>
        <p:spPr>
          <a:xfrm>
            <a:off x="6172200" y="1825625"/>
            <a:ext cx="5181600" cy="4351338"/>
          </a:xfrm>
        </p:spPr>
        <p:txBody>
          <a:bodyPr/>
          <a:lstStyle>
            <a:lvl1pPr>
              <a:defRPr b="1" i="0">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a:extLst>
              <a:ext uri="{FF2B5EF4-FFF2-40B4-BE49-F238E27FC236}">
                <a16:creationId xmlns:a16="http://schemas.microsoft.com/office/drawing/2014/main" id="{014CF134-1FE4-094A-893B-6EFC31B93E43}"/>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6" name="Footer Placeholder 5">
            <a:extLst>
              <a:ext uri="{FF2B5EF4-FFF2-40B4-BE49-F238E27FC236}">
                <a16:creationId xmlns:a16="http://schemas.microsoft.com/office/drawing/2014/main" id="{6BE875B2-987C-EE4E-9F1E-8EBCB63AFC2B}"/>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7" name="Slide Number Placeholder 6">
            <a:extLst>
              <a:ext uri="{FF2B5EF4-FFF2-40B4-BE49-F238E27FC236}">
                <a16:creationId xmlns:a16="http://schemas.microsoft.com/office/drawing/2014/main" id="{1F6DECA5-6B56-D841-8E03-823844164028}"/>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3985172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Layout-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2BCB-EAA4-5F42-AA26-7E3C6D8D222F}"/>
              </a:ext>
            </a:extLst>
          </p:cNvPr>
          <p:cNvSpPr>
            <a:spLocks noGrp="1"/>
          </p:cNvSpPr>
          <p:nvPr>
            <p:ph type="title"/>
          </p:nvPr>
        </p:nvSpPr>
        <p:spPr>
          <a:xfrm>
            <a:off x="839788" y="365125"/>
            <a:ext cx="10515600" cy="1325563"/>
          </a:xfrm>
        </p:spPr>
        <p:txBody>
          <a:bodyPr/>
          <a:lstStyle>
            <a:lvl1pPr>
              <a:defRPr b="1" i="0">
                <a:latin typeface="Century Gothic" panose="020B0502020202020204" pitchFamily="34" charset="0"/>
              </a:defRPr>
            </a:lvl1p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DAFCD9DE-1099-6D40-8F83-148C535EE5DD}"/>
              </a:ext>
            </a:extLst>
          </p:cNvPr>
          <p:cNvSpPr>
            <a:spLocks noGrp="1"/>
          </p:cNvSpPr>
          <p:nvPr>
            <p:ph type="body" idx="1"/>
          </p:nvPr>
        </p:nvSpPr>
        <p:spPr>
          <a:xfrm>
            <a:off x="839788" y="1681163"/>
            <a:ext cx="5157787"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BB853E36-5458-DE4F-BDDC-98BC44306208}"/>
              </a:ext>
            </a:extLst>
          </p:cNvPr>
          <p:cNvSpPr>
            <a:spLocks noGrp="1"/>
          </p:cNvSpPr>
          <p:nvPr>
            <p:ph sz="half" idx="2"/>
          </p:nvPr>
        </p:nvSpPr>
        <p:spPr>
          <a:xfrm>
            <a:off x="839788" y="2505075"/>
            <a:ext cx="5157787" cy="3684588"/>
          </a:xfrm>
        </p:spPr>
        <p:txBody>
          <a:bodyPr/>
          <a:lstStyle>
            <a:lvl1pPr>
              <a:defRPr b="1" i="0">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a:extLst>
              <a:ext uri="{FF2B5EF4-FFF2-40B4-BE49-F238E27FC236}">
                <a16:creationId xmlns:a16="http://schemas.microsoft.com/office/drawing/2014/main" id="{403AD8B7-CC79-8D42-BA2B-F47648CD75EE}"/>
              </a:ext>
            </a:extLst>
          </p:cNvPr>
          <p:cNvSpPr>
            <a:spLocks noGrp="1"/>
          </p:cNvSpPr>
          <p:nvPr>
            <p:ph type="body" sz="quarter" idx="3"/>
          </p:nvPr>
        </p:nvSpPr>
        <p:spPr>
          <a:xfrm>
            <a:off x="6172200" y="1681163"/>
            <a:ext cx="5183188"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AA5EAAEE-E90C-534A-A2A7-9443B18EF119}"/>
              </a:ext>
            </a:extLst>
          </p:cNvPr>
          <p:cNvSpPr>
            <a:spLocks noGrp="1"/>
          </p:cNvSpPr>
          <p:nvPr>
            <p:ph sz="quarter" idx="4"/>
          </p:nvPr>
        </p:nvSpPr>
        <p:spPr>
          <a:xfrm>
            <a:off x="6172200" y="2505075"/>
            <a:ext cx="5183188" cy="3684588"/>
          </a:xfrm>
        </p:spPr>
        <p:txBody>
          <a:bodyPr/>
          <a:lstStyle>
            <a:lvl1pPr>
              <a:defRPr b="1" i="0">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a:extLst>
              <a:ext uri="{FF2B5EF4-FFF2-40B4-BE49-F238E27FC236}">
                <a16:creationId xmlns:a16="http://schemas.microsoft.com/office/drawing/2014/main" id="{2C178D20-CCE6-D242-BA51-2F125C4B0BB8}"/>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8" name="Footer Placeholder 7">
            <a:extLst>
              <a:ext uri="{FF2B5EF4-FFF2-40B4-BE49-F238E27FC236}">
                <a16:creationId xmlns:a16="http://schemas.microsoft.com/office/drawing/2014/main" id="{8CD52CF0-3B0B-F346-9DA4-D79E80E6CF37}"/>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9" name="Slide Number Placeholder 8">
            <a:extLst>
              <a:ext uri="{FF2B5EF4-FFF2-40B4-BE49-F238E27FC236}">
                <a16:creationId xmlns:a16="http://schemas.microsoft.com/office/drawing/2014/main" id="{5ED36094-C5D3-4E4D-882B-D4D422354346}"/>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245044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Layout-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A379-FB50-7B4E-AF02-C52165ABE786}"/>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a:p>
        </p:txBody>
      </p:sp>
      <p:sp>
        <p:nvSpPr>
          <p:cNvPr id="3" name="Date Placeholder 2">
            <a:extLst>
              <a:ext uri="{FF2B5EF4-FFF2-40B4-BE49-F238E27FC236}">
                <a16:creationId xmlns:a16="http://schemas.microsoft.com/office/drawing/2014/main" id="{4E35C68F-6CBF-1B46-B232-4B3E7E72A24C}"/>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4" name="Footer Placeholder 3">
            <a:extLst>
              <a:ext uri="{FF2B5EF4-FFF2-40B4-BE49-F238E27FC236}">
                <a16:creationId xmlns:a16="http://schemas.microsoft.com/office/drawing/2014/main" id="{2B788E99-D7C2-244D-A712-2EDD9EC9977C}"/>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5" name="Slide Number Placeholder 4">
            <a:extLst>
              <a:ext uri="{FF2B5EF4-FFF2-40B4-BE49-F238E27FC236}">
                <a16:creationId xmlns:a16="http://schemas.microsoft.com/office/drawing/2014/main" id="{E6758594-4E31-A541-B096-39D2B1BFF6B7}"/>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4097378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Layout-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2DD4-BA5C-AA44-ADCA-248CC3D93B87}"/>
              </a:ext>
            </a:extLst>
          </p:cNvPr>
          <p:cNvSpPr>
            <a:spLocks noGrp="1"/>
          </p:cNvSpPr>
          <p:nvPr>
            <p:ph type="title"/>
          </p:nvPr>
        </p:nvSpPr>
        <p:spPr>
          <a:xfrm>
            <a:off x="839788" y="457200"/>
            <a:ext cx="3932237" cy="1600200"/>
          </a:xfrm>
        </p:spPr>
        <p:txBody>
          <a:bodyPr anchor="b"/>
          <a:lstStyle>
            <a:lvl1pPr>
              <a:defRPr sz="3200" b="1" i="0">
                <a:latin typeface="Century Gothic" panose="020B0502020202020204" pitchFamily="34" charset="0"/>
              </a:defRPr>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99E13180-CEA3-1943-8B2D-A7223676F162}"/>
              </a:ext>
            </a:extLst>
          </p:cNvPr>
          <p:cNvSpPr>
            <a:spLocks noGrp="1"/>
          </p:cNvSpPr>
          <p:nvPr>
            <p:ph idx="1"/>
          </p:nvPr>
        </p:nvSpPr>
        <p:spPr>
          <a:xfrm>
            <a:off x="5183188" y="987425"/>
            <a:ext cx="6172200" cy="4873625"/>
          </a:xfrm>
        </p:spPr>
        <p:txBody>
          <a:bodyPr/>
          <a:lstStyle>
            <a:lvl1pPr>
              <a:defRPr sz="3200" b="1" i="0">
                <a:latin typeface="Century Gothic" panose="020B0502020202020204" pitchFamily="34" charset="0"/>
              </a:defRPr>
            </a:lvl1pPr>
            <a:lvl2pPr>
              <a:defRPr sz="2800" b="1" i="0">
                <a:latin typeface="Century Gothic" panose="020B0502020202020204" pitchFamily="34" charset="0"/>
              </a:defRPr>
            </a:lvl2pPr>
            <a:lvl3pPr>
              <a:defRPr sz="2400" b="1" i="0">
                <a:latin typeface="Century Gothic" panose="020B0502020202020204" pitchFamily="34" charset="0"/>
              </a:defRPr>
            </a:lvl3pPr>
            <a:lvl4pPr>
              <a:defRPr sz="2000" b="1" i="0">
                <a:latin typeface="Century Gothic" panose="020B0502020202020204" pitchFamily="34" charset="0"/>
              </a:defRPr>
            </a:lvl4pPr>
            <a:lvl5pPr>
              <a:defRPr sz="2000" b="1" i="0">
                <a:latin typeface="Century Gothic" panose="020B0502020202020204" pitchFamily="34" charset="0"/>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a:extLst>
              <a:ext uri="{FF2B5EF4-FFF2-40B4-BE49-F238E27FC236}">
                <a16:creationId xmlns:a16="http://schemas.microsoft.com/office/drawing/2014/main" id="{4276303D-D579-2C44-B664-58461ED5B691}"/>
              </a:ext>
            </a:extLst>
          </p:cNvPr>
          <p:cNvSpPr>
            <a:spLocks noGrp="1"/>
          </p:cNvSpPr>
          <p:nvPr>
            <p:ph type="body" sz="half" idx="2"/>
          </p:nvPr>
        </p:nvSpPr>
        <p:spPr>
          <a:xfrm>
            <a:off x="839788" y="2057400"/>
            <a:ext cx="3932237" cy="3811588"/>
          </a:xfrm>
        </p:spPr>
        <p:txBody>
          <a:bodyPr/>
          <a:lstStyle>
            <a:lvl1pPr marL="0" indent="0">
              <a:buNone/>
              <a:defRPr sz="1600" b="1"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A1B19988-EF0C-834C-B97B-4B3ECE454810}"/>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6" name="Footer Placeholder 5">
            <a:extLst>
              <a:ext uri="{FF2B5EF4-FFF2-40B4-BE49-F238E27FC236}">
                <a16:creationId xmlns:a16="http://schemas.microsoft.com/office/drawing/2014/main" id="{AC72C0E6-AE2E-5742-A284-4912A2E909CC}"/>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7" name="Slide Number Placeholder 6">
            <a:extLst>
              <a:ext uri="{FF2B5EF4-FFF2-40B4-BE49-F238E27FC236}">
                <a16:creationId xmlns:a16="http://schemas.microsoft.com/office/drawing/2014/main" id="{17440CAE-3452-0142-A7FF-66AEEEE24211}"/>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1378319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Layout-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C861-6FD7-D64C-BBC6-F965AAD655CC}"/>
              </a:ext>
            </a:extLst>
          </p:cNvPr>
          <p:cNvSpPr>
            <a:spLocks noGrp="1"/>
          </p:cNvSpPr>
          <p:nvPr>
            <p:ph type="title"/>
          </p:nvPr>
        </p:nvSpPr>
        <p:spPr>
          <a:xfrm>
            <a:off x="839788" y="457200"/>
            <a:ext cx="3932237" cy="1600200"/>
          </a:xfrm>
        </p:spPr>
        <p:txBody>
          <a:bodyPr anchor="b"/>
          <a:lstStyle>
            <a:lvl1pPr>
              <a:defRPr sz="3200" b="1" i="0">
                <a:latin typeface="Century Gothic" panose="020B0502020202020204" pitchFamily="34" charset="0"/>
              </a:defRPr>
            </a:lvl1pPr>
          </a:lstStyle>
          <a:p>
            <a:r>
              <a:rPr lang="da-DK"/>
              <a:t>Klik for at redigere titeltypografien i masteren</a:t>
            </a:r>
            <a:endParaRPr lang="en-US"/>
          </a:p>
        </p:txBody>
      </p:sp>
      <p:sp>
        <p:nvSpPr>
          <p:cNvPr id="3" name="Picture Placeholder 2">
            <a:extLst>
              <a:ext uri="{FF2B5EF4-FFF2-40B4-BE49-F238E27FC236}">
                <a16:creationId xmlns:a16="http://schemas.microsoft.com/office/drawing/2014/main" id="{EE42C6D1-0993-7B41-97D5-BF6385FC0E46}"/>
              </a:ext>
            </a:extLst>
          </p:cNvPr>
          <p:cNvSpPr>
            <a:spLocks noGrp="1"/>
          </p:cNvSpPr>
          <p:nvPr>
            <p:ph type="pic" idx="1"/>
          </p:nvPr>
        </p:nvSpPr>
        <p:spPr>
          <a:xfrm>
            <a:off x="5183188" y="987425"/>
            <a:ext cx="6172200" cy="4873625"/>
          </a:xfrm>
        </p:spPr>
        <p:txBody>
          <a:bodyPr/>
          <a:lstStyle>
            <a:lvl1pPr marL="0" indent="0">
              <a:buNone/>
              <a:defRPr sz="3200" b="1" i="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a:extLst>
              <a:ext uri="{FF2B5EF4-FFF2-40B4-BE49-F238E27FC236}">
                <a16:creationId xmlns:a16="http://schemas.microsoft.com/office/drawing/2014/main" id="{9D3F352C-CABB-444A-8389-376BC4E957D5}"/>
              </a:ext>
            </a:extLst>
          </p:cNvPr>
          <p:cNvSpPr>
            <a:spLocks noGrp="1"/>
          </p:cNvSpPr>
          <p:nvPr>
            <p:ph type="body" sz="half" idx="2"/>
          </p:nvPr>
        </p:nvSpPr>
        <p:spPr>
          <a:xfrm>
            <a:off x="839788" y="2057400"/>
            <a:ext cx="3932237" cy="3811588"/>
          </a:xfrm>
        </p:spPr>
        <p:txBody>
          <a:bodyPr/>
          <a:lstStyle>
            <a:lvl1pPr marL="0" indent="0">
              <a:buNone/>
              <a:defRPr sz="1600" b="1"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B598D290-BBD5-D64C-8DC1-CCBBB4232A0A}"/>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3/5/2024</a:t>
            </a:fld>
            <a:endParaRPr lang="en-US"/>
          </a:p>
        </p:txBody>
      </p:sp>
      <p:sp>
        <p:nvSpPr>
          <p:cNvPr id="6" name="Footer Placeholder 5">
            <a:extLst>
              <a:ext uri="{FF2B5EF4-FFF2-40B4-BE49-F238E27FC236}">
                <a16:creationId xmlns:a16="http://schemas.microsoft.com/office/drawing/2014/main" id="{5101464F-AFA9-0E41-B7F8-A8E2E4446B36}"/>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a:p>
        </p:txBody>
      </p:sp>
      <p:sp>
        <p:nvSpPr>
          <p:cNvPr id="7" name="Slide Number Placeholder 6">
            <a:extLst>
              <a:ext uri="{FF2B5EF4-FFF2-40B4-BE49-F238E27FC236}">
                <a16:creationId xmlns:a16="http://schemas.microsoft.com/office/drawing/2014/main" id="{416F1CBB-9897-EC4F-BDF3-0237C09E1A5E}"/>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3596253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4BB15-544C-D947-9EAE-455327F9F243}"/>
              </a:ext>
            </a:extLst>
          </p:cNvPr>
          <p:cNvSpPr>
            <a:spLocks noGrp="1"/>
          </p:cNvSpPr>
          <p:nvPr>
            <p:ph type="dt" sz="half" idx="10"/>
          </p:nvPr>
        </p:nvSpPr>
        <p:spPr/>
        <p:txBody>
          <a:bodyPr/>
          <a:lstStyle>
            <a:lvl1pPr>
              <a:defRPr b="1" i="0">
                <a:solidFill>
                  <a:schemeClr val="tx1"/>
                </a:solidFill>
                <a:latin typeface="Century Gothic" panose="020B0502020202020204" pitchFamily="34" charset="0"/>
              </a:defRPr>
            </a:lvl1pPr>
          </a:lstStyle>
          <a:p>
            <a:fld id="{98CD7B12-4488-2647-9C88-0B8F99AB2524}" type="datetimeFigureOut">
              <a:rPr lang="en-US" smtClean="0"/>
              <a:pPr/>
              <a:t>3/5/2024</a:t>
            </a:fld>
            <a:endParaRPr lang="en-US"/>
          </a:p>
        </p:txBody>
      </p:sp>
      <p:sp>
        <p:nvSpPr>
          <p:cNvPr id="3" name="Footer Placeholder 2">
            <a:extLst>
              <a:ext uri="{FF2B5EF4-FFF2-40B4-BE49-F238E27FC236}">
                <a16:creationId xmlns:a16="http://schemas.microsoft.com/office/drawing/2014/main" id="{AAFBA4C9-26C3-0743-A65E-B2AA63AD83FD}"/>
              </a:ext>
            </a:extLst>
          </p:cNvPr>
          <p:cNvSpPr>
            <a:spLocks noGrp="1"/>
          </p:cNvSpPr>
          <p:nvPr>
            <p:ph type="ftr" sz="quarter" idx="11"/>
          </p:nvPr>
        </p:nvSpPr>
        <p:spPr/>
        <p:txBody>
          <a:bodyPr/>
          <a:lstStyle>
            <a:lvl1pPr>
              <a:defRPr b="1" i="0">
                <a:solidFill>
                  <a:schemeClr val="tx1"/>
                </a:solidFill>
                <a:latin typeface="Century Gothic" panose="020B0502020202020204" pitchFamily="34" charset="0"/>
              </a:defRPr>
            </a:lvl1pPr>
          </a:lstStyle>
          <a:p>
            <a:endParaRPr lang="en-US"/>
          </a:p>
        </p:txBody>
      </p:sp>
      <p:sp>
        <p:nvSpPr>
          <p:cNvPr id="4" name="Slide Number Placeholder 3">
            <a:extLst>
              <a:ext uri="{FF2B5EF4-FFF2-40B4-BE49-F238E27FC236}">
                <a16:creationId xmlns:a16="http://schemas.microsoft.com/office/drawing/2014/main" id="{4390F6D2-AC01-1343-B65C-7FB9EA301E05}"/>
              </a:ext>
            </a:extLst>
          </p:cNvPr>
          <p:cNvSpPr>
            <a:spLocks noGrp="1"/>
          </p:cNvSpPr>
          <p:nvPr>
            <p:ph type="sldNum" sz="quarter" idx="12"/>
          </p:nvPr>
        </p:nvSpPr>
        <p:spPr/>
        <p:txBody>
          <a:bodyPr/>
          <a:lstStyle>
            <a:lvl1pPr>
              <a:defRPr b="1" i="0">
                <a:solidFill>
                  <a:schemeClr val="tx1"/>
                </a:solidFill>
                <a:latin typeface="Century Gothic" panose="020B0502020202020204" pitchFamily="34" charset="0"/>
              </a:defRPr>
            </a:lvl1pPr>
          </a:lstStyle>
          <a:p>
            <a:fld id="{93AEF069-1642-A24E-999F-2E052DC6C58F}" type="slidenum">
              <a:rPr lang="en-US" smtClean="0"/>
              <a:pPr/>
              <a:t>‹nr.›</a:t>
            </a:fld>
            <a:endParaRPr lang="en-US"/>
          </a:p>
        </p:txBody>
      </p:sp>
    </p:spTree>
    <p:extLst>
      <p:ext uri="{BB962C8B-B14F-4D97-AF65-F5344CB8AC3E}">
        <p14:creationId xmlns:p14="http://schemas.microsoft.com/office/powerpoint/2010/main" val="29537739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2_Blåt-logo">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 name="Rectangle 4">
            <a:extLst>
              <a:ext uri="{FF2B5EF4-FFF2-40B4-BE49-F238E27FC236}">
                <a16:creationId xmlns:a16="http://schemas.microsoft.com/office/drawing/2014/main" id="{9473F0E5-B015-D04E-9957-9B514092CC37}"/>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41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Hero content slide, only text_Dark">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8F265639-4673-BE48-B158-06DCDFADEE6A}"/>
              </a:ext>
            </a:extLst>
          </p:cNvPr>
          <p:cNvSpPr>
            <a:spLocks noGrp="1"/>
          </p:cNvSpPr>
          <p:nvPr>
            <p:ph type="pic" sz="quarter" idx="16" hasCustomPrompt="1"/>
          </p:nvPr>
        </p:nvSpPr>
        <p:spPr>
          <a:xfrm>
            <a:off x="0" y="0"/>
            <a:ext cx="12192000"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8" name="Picture 7" descr="A picture containing drawing&#10;&#10;Description automatically generated">
            <a:extLst>
              <a:ext uri="{FF2B5EF4-FFF2-40B4-BE49-F238E27FC236}">
                <a16:creationId xmlns:a16="http://schemas.microsoft.com/office/drawing/2014/main" id="{893CF8CF-3E7D-344F-8C73-89AE8696FC32}"/>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25650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Century Gothic" panose="020B0502020202020204" pitchFamily="34" charset="0"/>
            </a:endParaRP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Billede 18">
            <a:extLst>
              <a:ext uri="{FF2B5EF4-FFF2-40B4-BE49-F238E27FC236}">
                <a16:creationId xmlns:a16="http://schemas.microsoft.com/office/drawing/2014/main" id="{4C9630D2-B59D-4E7D-A199-E1740B2ED4C5}"/>
              </a:ext>
            </a:extLst>
          </p:cNvPr>
          <p:cNvPicPr>
            <a:picLocks noChangeAspect="1"/>
          </p:cNvPicPr>
          <p:nvPr userDrawn="1"/>
        </p:nvPicPr>
        <p:blipFill>
          <a:blip r:embed="rId2"/>
          <a:stretch>
            <a:fillRect/>
          </a:stretch>
        </p:blipFill>
        <p:spPr>
          <a:xfrm>
            <a:off x="5008967" y="2888101"/>
            <a:ext cx="2156109" cy="1094173"/>
          </a:xfrm>
          <a:prstGeom prst="rect">
            <a:avLst/>
          </a:prstGeom>
        </p:spPr>
      </p:pic>
    </p:spTree>
    <p:extLst>
      <p:ext uri="{BB962C8B-B14F-4D97-AF65-F5344CB8AC3E}">
        <p14:creationId xmlns:p14="http://schemas.microsoft.com/office/powerpoint/2010/main" val="38621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line, bodycopy and media_Medium">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0" y="0"/>
            <a:ext cx="4950505" cy="6858000"/>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a:t>Insert image</a:t>
            </a:r>
            <a:endParaRPr lang="en-US"/>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5648268" y="1580222"/>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en-GB"/>
              <a:t>Click to edit Master title style</a:t>
            </a:r>
            <a:endParaRPr lang="en-US"/>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5648267" y="4147079"/>
            <a:ext cx="3686175" cy="343183"/>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en-GB"/>
              <a:t>Click to edit Master text styles</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5648267" y="4469480"/>
            <a:ext cx="3686175" cy="285233"/>
          </a:xfrm>
        </p:spPr>
        <p:txBody>
          <a:bodyPr anchor="t">
            <a:noAutofit/>
          </a:bodyPr>
          <a:lstStyle>
            <a:lvl1pPr marL="0" indent="0" algn="l" defTabSz="914400" rtl="0" eaLnBrk="1" latinLnBrk="0" hangingPunct="1">
              <a:lnSpc>
                <a:spcPct val="100000"/>
              </a:lnSpc>
              <a:buNone/>
              <a:defRPr lang="en-US" sz="9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a:t>Click to edit Master text styles</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5648267" y="4754713"/>
            <a:ext cx="4950505" cy="1482115"/>
          </a:xfrm>
        </p:spPr>
        <p:txBody>
          <a:bodyPr anchor="t">
            <a:noAutofit/>
          </a:bodyPr>
          <a:lstStyle>
            <a:lvl1pPr marL="0" indent="0" algn="l" defTabSz="914400" rtl="0" eaLnBrk="1" latinLnBrk="0" hangingPunct="1">
              <a:lnSpc>
                <a:spcPct val="100000"/>
              </a:lnSpc>
              <a:buNone/>
              <a:defRPr lang="en-GB" sz="105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a:t>Click to edit Master text styles</a:t>
            </a:r>
          </a:p>
        </p:txBody>
      </p:sp>
    </p:spTree>
    <p:extLst>
      <p:ext uri="{BB962C8B-B14F-4D97-AF65-F5344CB8AC3E}">
        <p14:creationId xmlns:p14="http://schemas.microsoft.com/office/powerpoint/2010/main" val="238876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Layout-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2BCB-EAA4-5F42-AA26-7E3C6D8D222F}"/>
              </a:ext>
            </a:extLst>
          </p:cNvPr>
          <p:cNvSpPr>
            <a:spLocks noGrp="1"/>
          </p:cNvSpPr>
          <p:nvPr>
            <p:ph type="title"/>
          </p:nvPr>
        </p:nvSpPr>
        <p:spPr>
          <a:xfrm>
            <a:off x="621130" y="559518"/>
            <a:ext cx="8671957" cy="1325563"/>
          </a:xfrm>
        </p:spPr>
        <p:txBody>
          <a:bodyPr>
            <a:normAutofit/>
          </a:bodyPr>
          <a:lstStyle>
            <a:lvl1pPr>
              <a:lnSpc>
                <a:spcPts val="4300"/>
              </a:lnSpc>
              <a:defRPr sz="4000" b="1" i="0">
                <a:latin typeface="Century Gothic" panose="020B0502020202020204" pitchFamily="34" charset="0"/>
              </a:defRPr>
            </a:lvl1pPr>
          </a:lstStyle>
          <a:p>
            <a:r>
              <a:rPr lang="da-DK"/>
              <a:t>Klik for at redigere titeltypografien i masteren</a:t>
            </a:r>
            <a:endParaRPr lang="en-US"/>
          </a:p>
        </p:txBody>
      </p:sp>
      <p:sp>
        <p:nvSpPr>
          <p:cNvPr id="7" name="Text Placeholder 3">
            <a:extLst>
              <a:ext uri="{FF2B5EF4-FFF2-40B4-BE49-F238E27FC236}">
                <a16:creationId xmlns:a16="http://schemas.microsoft.com/office/drawing/2014/main" id="{D027EC1A-54C6-4AA8-A84C-0B76328E4A0B}"/>
              </a:ext>
            </a:extLst>
          </p:cNvPr>
          <p:cNvSpPr>
            <a:spLocks noGrp="1"/>
          </p:cNvSpPr>
          <p:nvPr>
            <p:ph type="body" sz="half" idx="2"/>
          </p:nvPr>
        </p:nvSpPr>
        <p:spPr>
          <a:xfrm>
            <a:off x="650947" y="2145894"/>
            <a:ext cx="5130313" cy="3907036"/>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Text Placeholder 3">
            <a:extLst>
              <a:ext uri="{FF2B5EF4-FFF2-40B4-BE49-F238E27FC236}">
                <a16:creationId xmlns:a16="http://schemas.microsoft.com/office/drawing/2014/main" id="{58C8D83F-21F1-4814-8EEE-D34C694ED159}"/>
              </a:ext>
            </a:extLst>
          </p:cNvPr>
          <p:cNvSpPr>
            <a:spLocks noGrp="1"/>
          </p:cNvSpPr>
          <p:nvPr>
            <p:ph type="body" sz="half" idx="10"/>
          </p:nvPr>
        </p:nvSpPr>
        <p:spPr>
          <a:xfrm>
            <a:off x="6160537" y="2135954"/>
            <a:ext cx="5130313" cy="3907036"/>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740245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8371"/>
            <a:ext cx="10972800" cy="4834496"/>
          </a:xfrm>
          <a:prstGeom prst="rect">
            <a:avLst/>
          </a:prstGeom>
        </p:spPr>
        <p:txBody>
          <a:bodyPr/>
          <a:lstStyle>
            <a:lvl1pPr marL="0" indent="0">
              <a:buNone/>
              <a:defRPr sz="2000" baseline="0">
                <a:latin typeface="Open Sans"/>
                <a:cs typeface="Open Sans"/>
              </a:defRPr>
            </a:lvl1pPr>
          </a:lstStyle>
          <a:p>
            <a:pPr lvl="0"/>
            <a:r>
              <a:rPr lang="da-DK"/>
              <a:t>Klik for at redigere teksttypografierne i masteren</a:t>
            </a:r>
          </a:p>
        </p:txBody>
      </p:sp>
      <p:sp>
        <p:nvSpPr>
          <p:cNvPr id="8" name="Title 1"/>
          <p:cNvSpPr>
            <a:spLocks noGrp="1"/>
          </p:cNvSpPr>
          <p:nvPr>
            <p:ph type="ctrTitle"/>
          </p:nvPr>
        </p:nvSpPr>
        <p:spPr>
          <a:xfrm>
            <a:off x="635000" y="378895"/>
            <a:ext cx="10992000" cy="524125"/>
          </a:xfrm>
          <a:prstGeom prst="rect">
            <a:avLst/>
          </a:prstGeom>
        </p:spPr>
        <p:txBody>
          <a:bodyPr/>
          <a:lstStyle>
            <a:lvl1pPr algn="l">
              <a:defRPr sz="3000">
                <a:latin typeface="Open Sans"/>
                <a:cs typeface="Open Sans"/>
              </a:defRPr>
            </a:lvl1pPr>
          </a:lstStyle>
          <a:p>
            <a:r>
              <a:rPr lang="da-DK" err="1"/>
              <a:t>Click</a:t>
            </a:r>
            <a:r>
              <a:rPr lang="da-DK"/>
              <a:t> to </a:t>
            </a:r>
            <a:r>
              <a:rPr lang="da-DK" err="1"/>
              <a:t>edit</a:t>
            </a:r>
            <a:r>
              <a:rPr lang="da-DK"/>
              <a:t> Master </a:t>
            </a:r>
            <a:r>
              <a:rPr lang="da-DK" err="1"/>
              <a:t>title</a:t>
            </a:r>
            <a:r>
              <a:rPr lang="da-DK"/>
              <a:t> </a:t>
            </a:r>
            <a:r>
              <a:rPr lang="da-DK" err="1"/>
              <a:t>style</a:t>
            </a:r>
            <a:endParaRPr lang="en-US"/>
          </a:p>
        </p:txBody>
      </p:sp>
    </p:spTree>
    <p:extLst>
      <p:ext uri="{BB962C8B-B14F-4D97-AF65-F5344CB8AC3E}">
        <p14:creationId xmlns:p14="http://schemas.microsoft.com/office/powerpoint/2010/main" val="3453026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ntro-1_Blåt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1"/>
            <a:ext cx="12514706" cy="6858001"/>
          </a:xfrm>
          <a:noFill/>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hasCustomPrompt="1"/>
          </p:nvPr>
        </p:nvSpPr>
        <p:spPr>
          <a:xfrm>
            <a:off x="676441" y="5696805"/>
            <a:ext cx="3686175" cy="400399"/>
          </a:xfrm>
        </p:spPr>
        <p:txBody>
          <a:bodyPr anchor="t">
            <a:noAutofit/>
          </a:bodyPr>
          <a:lstStyle>
            <a:lvl1pPr marL="0" indent="0" algn="l" defTabSz="914400" rtl="0" eaLnBrk="1" latinLnBrk="0" hangingPunct="1">
              <a:lnSpc>
                <a:spcPct val="100000"/>
              </a:lnSpc>
              <a:buNone/>
              <a:defRPr lang="en-US" sz="12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a:t>Click to edit Master text styles</a:t>
            </a:r>
          </a:p>
        </p:txBody>
      </p:sp>
      <p:pic>
        <p:nvPicPr>
          <p:cNvPr id="14" name="Billede 13" descr="Et billede, der indeholder udendørs, skilt, sidder, trafik&#10;&#10;Automatisk genereret beskrivelse">
            <a:extLst>
              <a:ext uri="{FF2B5EF4-FFF2-40B4-BE49-F238E27FC236}">
                <a16:creationId xmlns:a16="http://schemas.microsoft.com/office/drawing/2014/main" id="{9C0F303F-D838-4427-BCFA-E4A02D9E1AC2}"/>
              </a:ext>
            </a:extLst>
          </p:cNvPr>
          <p:cNvPicPr>
            <a:picLocks noChangeAspect="1"/>
          </p:cNvPicPr>
          <p:nvPr userDrawn="1"/>
        </p:nvPicPr>
        <p:blipFill>
          <a:blip r:embed="rId2"/>
          <a:stretch>
            <a:fillRect/>
          </a:stretch>
        </p:blipFill>
        <p:spPr>
          <a:xfrm>
            <a:off x="10853354" y="365125"/>
            <a:ext cx="928155" cy="475508"/>
          </a:xfrm>
          <a:prstGeom prst="rect">
            <a:avLst/>
          </a:prstGeom>
        </p:spPr>
      </p:pic>
      <p:sp>
        <p:nvSpPr>
          <p:cNvPr id="12" name="Title 14">
            <a:extLst>
              <a:ext uri="{FF2B5EF4-FFF2-40B4-BE49-F238E27FC236}">
                <a16:creationId xmlns:a16="http://schemas.microsoft.com/office/drawing/2014/main" id="{F2896218-34C6-4A7E-915E-53DA0A596FDC}"/>
              </a:ext>
            </a:extLst>
          </p:cNvPr>
          <p:cNvSpPr>
            <a:spLocks noGrp="1"/>
          </p:cNvSpPr>
          <p:nvPr>
            <p:ph type="title"/>
          </p:nvPr>
        </p:nvSpPr>
        <p:spPr>
          <a:xfrm>
            <a:off x="667199" y="1923992"/>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13" name="Text Placeholder 40">
            <a:extLst>
              <a:ext uri="{FF2B5EF4-FFF2-40B4-BE49-F238E27FC236}">
                <a16:creationId xmlns:a16="http://schemas.microsoft.com/office/drawing/2014/main" id="{60558EAD-1687-4B0F-AC01-D167E821AA5A}"/>
              </a:ext>
            </a:extLst>
          </p:cNvPr>
          <p:cNvSpPr>
            <a:spLocks noGrp="1"/>
          </p:cNvSpPr>
          <p:nvPr>
            <p:ph type="body" sz="quarter" idx="19"/>
          </p:nvPr>
        </p:nvSpPr>
        <p:spPr>
          <a:xfrm>
            <a:off x="667199" y="3678066"/>
            <a:ext cx="5428802" cy="147898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262040C7-39BC-4A9F-A748-AA9ED691F081}"/>
              </a:ext>
            </a:extLst>
          </p:cNvPr>
          <p:cNvSpPr>
            <a:spLocks noGrp="1"/>
          </p:cNvSpPr>
          <p:nvPr>
            <p:ph type="body" sz="quarter" idx="20"/>
          </p:nvPr>
        </p:nvSpPr>
        <p:spPr>
          <a:xfrm>
            <a:off x="667198" y="1128550"/>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5414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roof point 3-4 with text + Imag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CFE0F30C-5EA9-2D46-B80A-1F665B6F343C}"/>
              </a:ext>
            </a:extLst>
          </p:cNvPr>
          <p:cNvSpPr>
            <a:spLocks noGrp="1"/>
          </p:cNvSpPr>
          <p:nvPr>
            <p:ph type="pic" sz="quarter" idx="10" hasCustomPrompt="1"/>
          </p:nvPr>
        </p:nvSpPr>
        <p:spPr>
          <a:xfrm>
            <a:off x="199534" y="4574056"/>
            <a:ext cx="11840066" cy="2086510"/>
          </a:xfrm>
        </p:spPr>
        <p:txBody>
          <a:bodyPr anchor="b"/>
          <a:lstStyle>
            <a:lvl1pPr marL="0" indent="0" algn="l">
              <a:buNone/>
              <a:defRPr b="1" i="0">
                <a:solidFill>
                  <a:schemeClr val="accent1"/>
                </a:solidFill>
                <a:latin typeface="Century Gothic" panose="020B0502020202020204" pitchFamily="34" charset="0"/>
              </a:defRPr>
            </a:lvl1pPr>
          </a:lstStyle>
          <a:p>
            <a:r>
              <a:rPr lang="en-GB"/>
              <a:t>Insert image</a:t>
            </a:r>
            <a:endParaRPr lang="en-US"/>
          </a:p>
        </p:txBody>
      </p:sp>
      <p:sp>
        <p:nvSpPr>
          <p:cNvPr id="34" name="Text Placeholder 33">
            <a:extLst>
              <a:ext uri="{FF2B5EF4-FFF2-40B4-BE49-F238E27FC236}">
                <a16:creationId xmlns:a16="http://schemas.microsoft.com/office/drawing/2014/main" id="{B7B0A08A-78CB-A04A-AF6E-D227A7E72420}"/>
              </a:ext>
            </a:extLst>
          </p:cNvPr>
          <p:cNvSpPr>
            <a:spLocks noGrp="1"/>
          </p:cNvSpPr>
          <p:nvPr>
            <p:ph type="body" sz="quarter" idx="13"/>
          </p:nvPr>
        </p:nvSpPr>
        <p:spPr>
          <a:xfrm>
            <a:off x="336550" y="2842376"/>
            <a:ext cx="2120148"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Click to edit Master text styles</a:t>
            </a:r>
          </a:p>
        </p:txBody>
      </p:sp>
      <p:sp>
        <p:nvSpPr>
          <p:cNvPr id="35" name="Text Placeholder 29">
            <a:extLst>
              <a:ext uri="{FF2B5EF4-FFF2-40B4-BE49-F238E27FC236}">
                <a16:creationId xmlns:a16="http://schemas.microsoft.com/office/drawing/2014/main" id="{F9BF4A8C-0BE5-DE47-8DDD-ACA3F81F01A3}"/>
              </a:ext>
            </a:extLst>
          </p:cNvPr>
          <p:cNvSpPr>
            <a:spLocks noGrp="1"/>
          </p:cNvSpPr>
          <p:nvPr>
            <p:ph type="body" sz="quarter" idx="14"/>
          </p:nvPr>
        </p:nvSpPr>
        <p:spPr>
          <a:xfrm>
            <a:off x="336551" y="3816880"/>
            <a:ext cx="2119814"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en-GB" sz="900"/>
              <a:t>Click to edit Master text styles</a:t>
            </a:r>
          </a:p>
        </p:txBody>
      </p:sp>
      <p:sp>
        <p:nvSpPr>
          <p:cNvPr id="40" name="Text Placeholder 33">
            <a:extLst>
              <a:ext uri="{FF2B5EF4-FFF2-40B4-BE49-F238E27FC236}">
                <a16:creationId xmlns:a16="http://schemas.microsoft.com/office/drawing/2014/main" id="{C30D30E6-6A81-9442-BAF0-DADA8CDE5F98}"/>
              </a:ext>
            </a:extLst>
          </p:cNvPr>
          <p:cNvSpPr>
            <a:spLocks noGrp="1"/>
          </p:cNvSpPr>
          <p:nvPr>
            <p:ph type="body" sz="quarter" idx="16"/>
          </p:nvPr>
        </p:nvSpPr>
        <p:spPr>
          <a:xfrm>
            <a:off x="2722428" y="2842376"/>
            <a:ext cx="2120148"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Click to edit Master text styles</a:t>
            </a:r>
          </a:p>
        </p:txBody>
      </p:sp>
      <p:sp>
        <p:nvSpPr>
          <p:cNvPr id="3" name="Text Placeholder 2">
            <a:extLst>
              <a:ext uri="{FF2B5EF4-FFF2-40B4-BE49-F238E27FC236}">
                <a16:creationId xmlns:a16="http://schemas.microsoft.com/office/drawing/2014/main" id="{0DF5D8DD-AB09-AE49-98D2-66F0564B42FE}"/>
              </a:ext>
            </a:extLst>
          </p:cNvPr>
          <p:cNvSpPr>
            <a:spLocks noGrp="1"/>
          </p:cNvSpPr>
          <p:nvPr>
            <p:ph type="body" sz="quarter" idx="30" hasCustomPrompt="1"/>
          </p:nvPr>
        </p:nvSpPr>
        <p:spPr>
          <a:xfrm>
            <a:off x="337310" y="3054841"/>
            <a:ext cx="2119500" cy="762000"/>
          </a:xfrm>
        </p:spPr>
        <p:txBody>
          <a:bodyPr>
            <a:noAutofit/>
          </a:bodyPr>
          <a:lstStyle>
            <a:lvl1pPr marL="0" indent="0" algn="l" defTabSz="914400" rtl="0" eaLnBrk="1" latinLnBrk="0" hangingPunct="1">
              <a:lnSpc>
                <a:spcPct val="90000"/>
              </a:lnSpc>
              <a:spcBef>
                <a:spcPts val="1000"/>
              </a:spcBef>
              <a:buFont typeface="Arial"/>
              <a:buNone/>
              <a:defRPr lang="en-US" sz="54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01</a:t>
            </a:r>
            <a:endParaRPr lang="en-US"/>
          </a:p>
        </p:txBody>
      </p:sp>
      <p:sp>
        <p:nvSpPr>
          <p:cNvPr id="42" name="Text Placeholder 29">
            <a:extLst>
              <a:ext uri="{FF2B5EF4-FFF2-40B4-BE49-F238E27FC236}">
                <a16:creationId xmlns:a16="http://schemas.microsoft.com/office/drawing/2014/main" id="{8BC87B77-3454-4549-B164-F16CA8B9F17A}"/>
              </a:ext>
            </a:extLst>
          </p:cNvPr>
          <p:cNvSpPr>
            <a:spLocks noGrp="1"/>
          </p:cNvSpPr>
          <p:nvPr>
            <p:ph type="body" sz="quarter" idx="31"/>
          </p:nvPr>
        </p:nvSpPr>
        <p:spPr>
          <a:xfrm>
            <a:off x="2722429" y="3830491"/>
            <a:ext cx="2119814"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en-GB" sz="900"/>
              <a:t>Click to edit Master text styles</a:t>
            </a:r>
          </a:p>
        </p:txBody>
      </p:sp>
      <p:sp>
        <p:nvSpPr>
          <p:cNvPr id="43" name="Text Placeholder 2">
            <a:extLst>
              <a:ext uri="{FF2B5EF4-FFF2-40B4-BE49-F238E27FC236}">
                <a16:creationId xmlns:a16="http://schemas.microsoft.com/office/drawing/2014/main" id="{A0BEF309-51A4-404B-897F-560B1DC80FA1}"/>
              </a:ext>
            </a:extLst>
          </p:cNvPr>
          <p:cNvSpPr>
            <a:spLocks noGrp="1"/>
          </p:cNvSpPr>
          <p:nvPr>
            <p:ph type="body" sz="quarter" idx="32" hasCustomPrompt="1"/>
          </p:nvPr>
        </p:nvSpPr>
        <p:spPr>
          <a:xfrm>
            <a:off x="2723188" y="3068452"/>
            <a:ext cx="2119500" cy="762000"/>
          </a:xfrm>
        </p:spPr>
        <p:txBody>
          <a:bodyPr>
            <a:noAutofit/>
          </a:bodyPr>
          <a:lstStyle>
            <a:lvl1pPr marL="0" indent="0" algn="l" defTabSz="914400" rtl="0" eaLnBrk="1" latinLnBrk="0" hangingPunct="1">
              <a:lnSpc>
                <a:spcPct val="90000"/>
              </a:lnSpc>
              <a:spcBef>
                <a:spcPts val="1000"/>
              </a:spcBef>
              <a:buFont typeface="Arial"/>
              <a:buNone/>
              <a:defRPr lang="en-US" sz="54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02</a:t>
            </a:r>
            <a:endParaRPr lang="en-US"/>
          </a:p>
        </p:txBody>
      </p:sp>
      <p:sp>
        <p:nvSpPr>
          <p:cNvPr id="70" name="Text Placeholder 33">
            <a:extLst>
              <a:ext uri="{FF2B5EF4-FFF2-40B4-BE49-F238E27FC236}">
                <a16:creationId xmlns:a16="http://schemas.microsoft.com/office/drawing/2014/main" id="{CCF24E64-4E68-484A-BE2F-382797AF4913}"/>
              </a:ext>
            </a:extLst>
          </p:cNvPr>
          <p:cNvSpPr>
            <a:spLocks noGrp="1"/>
          </p:cNvSpPr>
          <p:nvPr>
            <p:ph type="body" sz="quarter" idx="33"/>
          </p:nvPr>
        </p:nvSpPr>
        <p:spPr>
          <a:xfrm>
            <a:off x="5108306" y="2842376"/>
            <a:ext cx="2120148"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Click to edit Master text styles</a:t>
            </a:r>
          </a:p>
        </p:txBody>
      </p:sp>
      <p:sp>
        <p:nvSpPr>
          <p:cNvPr id="71" name="Text Placeholder 29">
            <a:extLst>
              <a:ext uri="{FF2B5EF4-FFF2-40B4-BE49-F238E27FC236}">
                <a16:creationId xmlns:a16="http://schemas.microsoft.com/office/drawing/2014/main" id="{FEAF433D-086F-FA42-BAC9-F36761D9BA90}"/>
              </a:ext>
            </a:extLst>
          </p:cNvPr>
          <p:cNvSpPr>
            <a:spLocks noGrp="1"/>
          </p:cNvSpPr>
          <p:nvPr>
            <p:ph type="body" sz="quarter" idx="34"/>
          </p:nvPr>
        </p:nvSpPr>
        <p:spPr>
          <a:xfrm>
            <a:off x="5108307" y="3816880"/>
            <a:ext cx="2119814"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en-GB" sz="900"/>
              <a:t>Click to edit Master text styles</a:t>
            </a:r>
          </a:p>
        </p:txBody>
      </p:sp>
      <p:sp>
        <p:nvSpPr>
          <p:cNvPr id="72" name="Text Placeholder 33">
            <a:extLst>
              <a:ext uri="{FF2B5EF4-FFF2-40B4-BE49-F238E27FC236}">
                <a16:creationId xmlns:a16="http://schemas.microsoft.com/office/drawing/2014/main" id="{E9EC3CA0-BF4E-B649-9901-8E3180FE92A6}"/>
              </a:ext>
            </a:extLst>
          </p:cNvPr>
          <p:cNvSpPr>
            <a:spLocks noGrp="1"/>
          </p:cNvSpPr>
          <p:nvPr>
            <p:ph type="body" sz="quarter" idx="35"/>
          </p:nvPr>
        </p:nvSpPr>
        <p:spPr>
          <a:xfrm>
            <a:off x="7494184" y="2842376"/>
            <a:ext cx="2120148"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Click to edit Master text styles</a:t>
            </a:r>
          </a:p>
        </p:txBody>
      </p:sp>
      <p:sp>
        <p:nvSpPr>
          <p:cNvPr id="73" name="Text Placeholder 2">
            <a:extLst>
              <a:ext uri="{FF2B5EF4-FFF2-40B4-BE49-F238E27FC236}">
                <a16:creationId xmlns:a16="http://schemas.microsoft.com/office/drawing/2014/main" id="{5D98B1F8-C528-1E43-8434-D4FEB41F593B}"/>
              </a:ext>
            </a:extLst>
          </p:cNvPr>
          <p:cNvSpPr>
            <a:spLocks noGrp="1"/>
          </p:cNvSpPr>
          <p:nvPr>
            <p:ph type="body" sz="quarter" idx="36" hasCustomPrompt="1"/>
          </p:nvPr>
        </p:nvSpPr>
        <p:spPr>
          <a:xfrm>
            <a:off x="5109066" y="3054841"/>
            <a:ext cx="2119500" cy="762000"/>
          </a:xfrm>
        </p:spPr>
        <p:txBody>
          <a:bodyPr>
            <a:noAutofit/>
          </a:bodyPr>
          <a:lstStyle>
            <a:lvl1pPr marL="0" indent="0" algn="l" defTabSz="914400" rtl="0" eaLnBrk="1" latinLnBrk="0" hangingPunct="1">
              <a:lnSpc>
                <a:spcPct val="90000"/>
              </a:lnSpc>
              <a:spcBef>
                <a:spcPts val="1000"/>
              </a:spcBef>
              <a:buFont typeface="Arial"/>
              <a:buNone/>
              <a:defRPr lang="en-US" sz="54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03</a:t>
            </a:r>
            <a:endParaRPr lang="en-US"/>
          </a:p>
        </p:txBody>
      </p:sp>
      <p:sp>
        <p:nvSpPr>
          <p:cNvPr id="74" name="Text Placeholder 29">
            <a:extLst>
              <a:ext uri="{FF2B5EF4-FFF2-40B4-BE49-F238E27FC236}">
                <a16:creationId xmlns:a16="http://schemas.microsoft.com/office/drawing/2014/main" id="{02393B85-E7FE-6545-8FC5-1F0E37C947D1}"/>
              </a:ext>
            </a:extLst>
          </p:cNvPr>
          <p:cNvSpPr>
            <a:spLocks noGrp="1"/>
          </p:cNvSpPr>
          <p:nvPr>
            <p:ph type="body" sz="quarter" idx="37"/>
          </p:nvPr>
        </p:nvSpPr>
        <p:spPr>
          <a:xfrm>
            <a:off x="7494185" y="3830491"/>
            <a:ext cx="2119814"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en-GB" sz="900"/>
              <a:t>Click to edit Master text styles</a:t>
            </a:r>
          </a:p>
        </p:txBody>
      </p:sp>
      <p:sp>
        <p:nvSpPr>
          <p:cNvPr id="75" name="Text Placeholder 2">
            <a:extLst>
              <a:ext uri="{FF2B5EF4-FFF2-40B4-BE49-F238E27FC236}">
                <a16:creationId xmlns:a16="http://schemas.microsoft.com/office/drawing/2014/main" id="{D0950DD2-2EA9-A948-8A42-7056F4000323}"/>
              </a:ext>
            </a:extLst>
          </p:cNvPr>
          <p:cNvSpPr>
            <a:spLocks noGrp="1"/>
          </p:cNvSpPr>
          <p:nvPr>
            <p:ph type="body" sz="quarter" idx="38" hasCustomPrompt="1"/>
          </p:nvPr>
        </p:nvSpPr>
        <p:spPr>
          <a:xfrm>
            <a:off x="7494944" y="3068452"/>
            <a:ext cx="2119500" cy="762000"/>
          </a:xfrm>
        </p:spPr>
        <p:txBody>
          <a:bodyPr>
            <a:noAutofit/>
          </a:bodyPr>
          <a:lstStyle>
            <a:lvl1pPr marL="0" indent="0" algn="l" defTabSz="914400" rtl="0" eaLnBrk="1" latinLnBrk="0" hangingPunct="1">
              <a:lnSpc>
                <a:spcPct val="90000"/>
              </a:lnSpc>
              <a:spcBef>
                <a:spcPts val="1000"/>
              </a:spcBef>
              <a:buFont typeface="Arial"/>
              <a:buNone/>
              <a:defRPr lang="en-US" sz="54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04</a:t>
            </a:r>
            <a:endParaRPr lang="en-US"/>
          </a:p>
        </p:txBody>
      </p:sp>
      <p:sp>
        <p:nvSpPr>
          <p:cNvPr id="76" name="Title 14">
            <a:extLst>
              <a:ext uri="{FF2B5EF4-FFF2-40B4-BE49-F238E27FC236}">
                <a16:creationId xmlns:a16="http://schemas.microsoft.com/office/drawing/2014/main" id="{23EA87D5-12B2-A74F-8F4A-E50C6A7594FD}"/>
              </a:ext>
            </a:extLst>
          </p:cNvPr>
          <p:cNvSpPr>
            <a:spLocks noGrp="1"/>
          </p:cNvSpPr>
          <p:nvPr>
            <p:ph type="title"/>
          </p:nvPr>
        </p:nvSpPr>
        <p:spPr>
          <a:xfrm>
            <a:off x="336551" y="970627"/>
            <a:ext cx="9174386" cy="924162"/>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en-GB"/>
              <a:t>Click to edit Master title style</a:t>
            </a:r>
            <a:endParaRPr lang="en-US"/>
          </a:p>
        </p:txBody>
      </p:sp>
      <p:sp>
        <p:nvSpPr>
          <p:cNvPr id="77" name="Text Placeholder 40">
            <a:extLst>
              <a:ext uri="{FF2B5EF4-FFF2-40B4-BE49-F238E27FC236}">
                <a16:creationId xmlns:a16="http://schemas.microsoft.com/office/drawing/2014/main" id="{E72FD118-5871-6548-AA46-22997DB4E79F}"/>
              </a:ext>
            </a:extLst>
          </p:cNvPr>
          <p:cNvSpPr>
            <a:spLocks noGrp="1"/>
          </p:cNvSpPr>
          <p:nvPr>
            <p:ph type="body" sz="quarter" idx="20"/>
          </p:nvPr>
        </p:nvSpPr>
        <p:spPr>
          <a:xfrm>
            <a:off x="336550" y="393842"/>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p:txBody>
      </p:sp>
      <p:sp>
        <p:nvSpPr>
          <p:cNvPr id="84" name="Text Placeholder 33">
            <a:extLst>
              <a:ext uri="{FF2B5EF4-FFF2-40B4-BE49-F238E27FC236}">
                <a16:creationId xmlns:a16="http://schemas.microsoft.com/office/drawing/2014/main" id="{A68374C5-CBEB-CA41-BBDF-CE397D0A0CCF}"/>
              </a:ext>
            </a:extLst>
          </p:cNvPr>
          <p:cNvSpPr>
            <a:spLocks noGrp="1"/>
          </p:cNvSpPr>
          <p:nvPr>
            <p:ph type="body" sz="quarter" idx="39"/>
          </p:nvPr>
        </p:nvSpPr>
        <p:spPr>
          <a:xfrm>
            <a:off x="9880062" y="2842376"/>
            <a:ext cx="2120148"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Click to edit Master text styles</a:t>
            </a:r>
          </a:p>
        </p:txBody>
      </p:sp>
      <p:sp>
        <p:nvSpPr>
          <p:cNvPr id="85" name="Text Placeholder 29">
            <a:extLst>
              <a:ext uri="{FF2B5EF4-FFF2-40B4-BE49-F238E27FC236}">
                <a16:creationId xmlns:a16="http://schemas.microsoft.com/office/drawing/2014/main" id="{7AFE72FB-3B75-A44E-B0A4-3379E84518C5}"/>
              </a:ext>
            </a:extLst>
          </p:cNvPr>
          <p:cNvSpPr>
            <a:spLocks noGrp="1"/>
          </p:cNvSpPr>
          <p:nvPr>
            <p:ph type="body" sz="quarter" idx="40"/>
          </p:nvPr>
        </p:nvSpPr>
        <p:spPr>
          <a:xfrm>
            <a:off x="9880063" y="3830491"/>
            <a:ext cx="2119814" cy="627634"/>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kern="1200" dirty="0">
                <a:solidFill>
                  <a:schemeClr val="tx1"/>
                </a:solidFill>
                <a:latin typeface="+mn-lt"/>
                <a:ea typeface="+mn-ea"/>
                <a:cs typeface="+mn-cs"/>
              </a:defRPr>
            </a:lvl5pPr>
          </a:lstStyle>
          <a:p>
            <a:pPr marL="0" lvl="0" indent="0">
              <a:buNone/>
            </a:pPr>
            <a:r>
              <a:rPr lang="en-GB" sz="900"/>
              <a:t>Click to edit Master text styles</a:t>
            </a:r>
          </a:p>
        </p:txBody>
      </p:sp>
      <p:sp>
        <p:nvSpPr>
          <p:cNvPr id="86" name="Text Placeholder 2">
            <a:extLst>
              <a:ext uri="{FF2B5EF4-FFF2-40B4-BE49-F238E27FC236}">
                <a16:creationId xmlns:a16="http://schemas.microsoft.com/office/drawing/2014/main" id="{FEDF1266-48E8-3F4E-80A7-E3CF7042F669}"/>
              </a:ext>
            </a:extLst>
          </p:cNvPr>
          <p:cNvSpPr>
            <a:spLocks noGrp="1"/>
          </p:cNvSpPr>
          <p:nvPr>
            <p:ph type="body" sz="quarter" idx="41" hasCustomPrompt="1"/>
          </p:nvPr>
        </p:nvSpPr>
        <p:spPr>
          <a:xfrm>
            <a:off x="9880822" y="3068452"/>
            <a:ext cx="2119500" cy="762000"/>
          </a:xfrm>
        </p:spPr>
        <p:txBody>
          <a:bodyPr>
            <a:noAutofit/>
          </a:bodyPr>
          <a:lstStyle>
            <a:lvl1pPr marL="0" indent="0" algn="l" defTabSz="914400" rtl="0" eaLnBrk="1" latinLnBrk="0" hangingPunct="1">
              <a:lnSpc>
                <a:spcPct val="90000"/>
              </a:lnSpc>
              <a:spcBef>
                <a:spcPts val="1000"/>
              </a:spcBef>
              <a:buFont typeface="Arial"/>
              <a:buNone/>
              <a:defRPr lang="en-US" sz="54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a:t>05</a:t>
            </a:r>
            <a:endParaRPr lang="en-US"/>
          </a:p>
        </p:txBody>
      </p:sp>
    </p:spTree>
    <p:extLst>
      <p:ext uri="{BB962C8B-B14F-4D97-AF65-F5344CB8AC3E}">
        <p14:creationId xmlns:p14="http://schemas.microsoft.com/office/powerpoint/2010/main" val="2510236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ndholdsfortegnels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2174247"/>
            <a:ext cx="2744553"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3248360"/>
            <a:ext cx="2744553" cy="2701610"/>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579088"/>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a:solidFill>
                <a:schemeClr val="bg1"/>
              </a:solidFill>
            </a:endParaRPr>
          </a:p>
        </p:txBody>
      </p:sp>
      <p:sp>
        <p:nvSpPr>
          <p:cNvPr id="8" name="Text Placeholder 3">
            <a:extLst>
              <a:ext uri="{FF2B5EF4-FFF2-40B4-BE49-F238E27FC236}">
                <a16:creationId xmlns:a16="http://schemas.microsoft.com/office/drawing/2014/main" id="{30EB8169-2836-4BC5-A5B3-7D749B88C608}"/>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091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Lil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5151002"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a:extLst>
              <a:ext uri="{FF2B5EF4-FFF2-40B4-BE49-F238E27FC236}">
                <a16:creationId xmlns:a16="http://schemas.microsoft.com/office/drawing/2014/main" id="{0634DDC4-8614-E846-B09A-FE30D3D9D259}"/>
              </a:ext>
            </a:extLst>
          </p:cNvPr>
          <p:cNvSpPr>
            <a:spLocks noGrp="1"/>
          </p:cNvSpPr>
          <p:nvPr>
            <p:ph type="pic" sz="quarter" idx="21" hasCustomPrompt="1"/>
          </p:nvPr>
        </p:nvSpPr>
        <p:spPr>
          <a:xfrm>
            <a:off x="152400" y="152400"/>
            <a:ext cx="5151002" cy="6515100"/>
          </a:xfrm>
        </p:spPr>
        <p:txBody>
          <a:bodyPr>
            <a:normAutofit/>
          </a:bodyPr>
          <a:lstStyle>
            <a:lvl1pPr marL="0" indent="0">
              <a:buNone/>
              <a:defRPr sz="1100">
                <a:solidFill>
                  <a:schemeClr val="bg1"/>
                </a:solidFill>
              </a:defRPr>
            </a:lvl1pPr>
          </a:lstStyle>
          <a:p>
            <a:r>
              <a:rPr lang="en-US"/>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487756"/>
            <a:ext cx="3686175"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561869"/>
            <a:ext cx="3686175"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869472"/>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0" y="833739"/>
            <a:ext cx="4606571"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a:solidFill>
                <a:schemeClr val="bg1"/>
              </a:solidFill>
            </a:endParaRPr>
          </a:p>
        </p:txBody>
      </p:sp>
    </p:spTree>
    <p:extLst>
      <p:ext uri="{BB962C8B-B14F-4D97-AF65-F5344CB8AC3E}">
        <p14:creationId xmlns:p14="http://schemas.microsoft.com/office/powerpoint/2010/main" val="3984791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to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572997"/>
            <a:ext cx="2744553"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647110"/>
            <a:ext cx="2744553"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395503"/>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a:solidFill>
                <a:schemeClr val="bg1"/>
              </a:solidFill>
            </a:endParaRPr>
          </a:p>
        </p:txBody>
      </p:sp>
    </p:spTree>
    <p:extLst>
      <p:ext uri="{BB962C8B-B14F-4D97-AF65-F5344CB8AC3E}">
        <p14:creationId xmlns:p14="http://schemas.microsoft.com/office/powerpoint/2010/main" val="24914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2174247"/>
            <a:ext cx="2744553"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3248360"/>
            <a:ext cx="2744553" cy="2701610"/>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579088"/>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a:solidFill>
                <a:schemeClr val="bg1"/>
              </a:solidFill>
            </a:endParaRPr>
          </a:p>
        </p:txBody>
      </p:sp>
    </p:spTree>
    <p:extLst>
      <p:ext uri="{BB962C8B-B14F-4D97-AF65-F5344CB8AC3E}">
        <p14:creationId xmlns:p14="http://schemas.microsoft.com/office/powerpoint/2010/main" val="26703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_1 per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a:t>Insert image</a:t>
            </a:r>
            <a:endParaRPr lang="en-US"/>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479333" y="1580222"/>
            <a:ext cx="11594539" cy="1330103"/>
          </a:xfrm>
        </p:spPr>
        <p:txBody>
          <a:bodyPr anchor="b">
            <a:noAutofit/>
          </a:bodyPr>
          <a:lstStyle>
            <a:lvl1pPr marL="0" algn="l" defTabSz="914400" rtl="0" eaLnBrk="1" latinLnBrk="0" hangingPunct="1">
              <a:lnSpc>
                <a:spcPts val="7000"/>
              </a:lnSpc>
              <a:defRPr lang="en-US" sz="60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p:nvPr>
        </p:nvSpPr>
        <p:spPr>
          <a:xfrm>
            <a:off x="492119" y="5647110"/>
            <a:ext cx="3686175"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p:nvPr>
        </p:nvSpPr>
        <p:spPr>
          <a:xfrm>
            <a:off x="479333" y="5954713"/>
            <a:ext cx="5436066" cy="570050"/>
          </a:xfrm>
        </p:spPr>
        <p:txBody>
          <a:bodyPr anchor="b">
            <a:normAutofit/>
          </a:bodyPr>
          <a:lstStyle>
            <a:lvl1pPr marL="0" indent="0">
              <a:buNone/>
              <a:defRPr sz="8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479333" y="3655235"/>
            <a:ext cx="5576887" cy="1291081"/>
          </a:xfrm>
        </p:spPr>
        <p:txBody>
          <a:bodyPr anchor="t">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Contact details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479333" y="3041069"/>
            <a:ext cx="5576887" cy="570050"/>
          </a:xfrm>
        </p:spPr>
        <p:txBody>
          <a:bodyPr anchor="b">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Full name</a:t>
            </a:r>
          </a:p>
        </p:txBody>
      </p:sp>
      <p:pic>
        <p:nvPicPr>
          <p:cNvPr id="25" name="Picture 24" descr="A picture containing drawing&#10;&#10;Description automatically generated">
            <a:extLst>
              <a:ext uri="{FF2B5EF4-FFF2-40B4-BE49-F238E27FC236}">
                <a16:creationId xmlns:a16="http://schemas.microsoft.com/office/drawing/2014/main" id="{8624F046-482A-5F42-BAF3-0765197B89AD}"/>
              </a:ext>
            </a:extLst>
          </p:cNvPr>
          <p:cNvPicPr>
            <a:picLocks noChangeAspect="1"/>
          </p:cNvPicPr>
          <p:nvPr userDrawn="1"/>
        </p:nvPicPr>
        <p:blipFill>
          <a:blip r:embed="rId2"/>
          <a:stretch>
            <a:fillRect/>
          </a:stretch>
        </p:blipFill>
        <p:spPr>
          <a:xfrm>
            <a:off x="10871110" y="371227"/>
            <a:ext cx="918491" cy="467446"/>
          </a:xfrm>
          <a:prstGeom prst="rect">
            <a:avLst/>
          </a:prstGeom>
        </p:spPr>
      </p:pic>
    </p:spTree>
    <p:extLst>
      <p:ext uri="{BB962C8B-B14F-4D97-AF65-F5344CB8AC3E}">
        <p14:creationId xmlns:p14="http://schemas.microsoft.com/office/powerpoint/2010/main" val="35973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par>
                                <p:cTn id="9" presetID="10"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15"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_6 personer">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74AF2FA-4907-5C47-8726-1C282EB12B4A}"/>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Century Gothic" panose="020B0502020202020204" pitchFamily="34" charset="0"/>
            </a:endParaRPr>
          </a:p>
        </p:txBody>
      </p:sp>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35246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38614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42688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483312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516993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557730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35021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38389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42462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35021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4810618"/>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5147434"/>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5554797"/>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3479613"/>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3816429"/>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4223792"/>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478811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512493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553229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3502116"/>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478811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476560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347839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474310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479333" y="732547"/>
            <a:ext cx="11485359" cy="1661100"/>
          </a:xfrm>
        </p:spPr>
        <p:txBody>
          <a:bodyPr anchor="b">
            <a:noAutofit/>
          </a:bodyPr>
          <a:lstStyle>
            <a:lvl1pPr marL="0" algn="l" defTabSz="914400" rtl="0" eaLnBrk="1" latinLnBrk="0" hangingPunct="1">
              <a:lnSpc>
                <a:spcPts val="7000"/>
              </a:lnSpc>
              <a:defRPr lang="en-US" sz="88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65" name="Text Placeholder 40">
            <a:extLst>
              <a:ext uri="{FF2B5EF4-FFF2-40B4-BE49-F238E27FC236}">
                <a16:creationId xmlns:a16="http://schemas.microsoft.com/office/drawing/2014/main" id="{7BE42D3A-E692-2D4B-83B8-D06F391DF002}"/>
              </a:ext>
            </a:extLst>
          </p:cNvPr>
          <p:cNvSpPr>
            <a:spLocks noGrp="1"/>
          </p:cNvSpPr>
          <p:nvPr>
            <p:ph type="body" sz="quarter" idx="43"/>
          </p:nvPr>
        </p:nvSpPr>
        <p:spPr>
          <a:xfrm>
            <a:off x="479333" y="2869052"/>
            <a:ext cx="5576887" cy="633064"/>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p:nvPr>
        </p:nvSpPr>
        <p:spPr>
          <a:xfrm>
            <a:off x="479333" y="2393648"/>
            <a:ext cx="5576887" cy="487897"/>
          </a:xfrm>
        </p:spPr>
        <p:txBody>
          <a:bodyPr anchor="b">
            <a:normAutofit/>
          </a:bodyPr>
          <a:lstStyle>
            <a:lvl1pPr marL="0" indent="0" algn="l" defTabSz="914400" rtl="0" eaLnBrk="1" latinLnBrk="0" hangingPunct="1">
              <a:lnSpc>
                <a:spcPct val="100000"/>
              </a:lnSpc>
              <a:buNone/>
              <a:defRPr lang="en-GB" sz="24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31" name="Billede 30" descr="Et billede, der indeholder udendørs, skilt, sidder, trafik&#10;&#10;Automatisk genereret beskrivelse">
            <a:extLst>
              <a:ext uri="{FF2B5EF4-FFF2-40B4-BE49-F238E27FC236}">
                <a16:creationId xmlns:a16="http://schemas.microsoft.com/office/drawing/2014/main" id="{BFCC7274-065C-4E61-8E3C-74031AD1EE3E}"/>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0132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1000"/>
                                        <p:tgtEl>
                                          <p:spTgt spid="66">
                                            <p:txEl>
                                              <p:pRg st="0" end="0"/>
                                            </p:txEl>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6" presetClass="emph" presetSubtype="0" repeatCount="0" accel="50000" decel="50000" fill="hold" grpId="0" nodeType="withEffect">
                                  <p:stCondLst>
                                    <p:cond delay="0"/>
                                  </p:stCondLst>
                                  <p:childTnLst>
                                    <p:animScale>
                                      <p:cBhvr>
                                        <p:cTn id="15" dur="1000" fill="hold"/>
                                        <p:tgtEl>
                                          <p:spTgt spid="6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4" grpId="0"/>
      <p:bldP spid="6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childTnLst>
                </p:cTn>
              </p:par>
            </p:tnLst>
          </p:tmpl>
        </p:tmplLst>
      </p:bldP>
      <p:bldP spid="6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_12 personer">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1583389"/>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1920205"/>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2327568"/>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289189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322870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363606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156088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189770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230506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156088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286938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320620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361356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153838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187519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228256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284688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318369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359106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156088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284688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282437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153716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2801873"/>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323469" y="811"/>
            <a:ext cx="11594539" cy="865635"/>
          </a:xfrm>
        </p:spPr>
        <p:txBody>
          <a:bodyPr anchor="b">
            <a:noAutofit/>
          </a:bodyPr>
          <a:lstStyle>
            <a:lvl1pPr marL="0" algn="l" defTabSz="914400" rtl="0" eaLnBrk="1" latinLnBrk="0" hangingPunct="1">
              <a:lnSpc>
                <a:spcPts val="7000"/>
              </a:lnSpc>
              <a:defRPr lang="en-US" sz="32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hasCustomPrompt="1"/>
          </p:nvPr>
        </p:nvSpPr>
        <p:spPr>
          <a:xfrm>
            <a:off x="323469" y="882248"/>
            <a:ext cx="5576887" cy="364662"/>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Subheadline</a:t>
            </a:r>
            <a:endParaRPr lang="en-GB"/>
          </a:p>
        </p:txBody>
      </p:sp>
      <p:sp>
        <p:nvSpPr>
          <p:cNvPr id="31" name="Text Placeholder 33">
            <a:extLst>
              <a:ext uri="{FF2B5EF4-FFF2-40B4-BE49-F238E27FC236}">
                <a16:creationId xmlns:a16="http://schemas.microsoft.com/office/drawing/2014/main" id="{C295B3CE-1CED-0645-89A2-749DC3DF82E7}"/>
              </a:ext>
            </a:extLst>
          </p:cNvPr>
          <p:cNvSpPr>
            <a:spLocks noGrp="1"/>
          </p:cNvSpPr>
          <p:nvPr>
            <p:ph type="body" sz="quarter" idx="45"/>
          </p:nvPr>
        </p:nvSpPr>
        <p:spPr>
          <a:xfrm>
            <a:off x="1358108" y="415802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2" name="Text Placeholder 35">
            <a:extLst>
              <a:ext uri="{FF2B5EF4-FFF2-40B4-BE49-F238E27FC236}">
                <a16:creationId xmlns:a16="http://schemas.microsoft.com/office/drawing/2014/main" id="{1C0205A2-A100-A94A-BB9B-798549B5CF05}"/>
              </a:ext>
            </a:extLst>
          </p:cNvPr>
          <p:cNvSpPr>
            <a:spLocks noGrp="1"/>
          </p:cNvSpPr>
          <p:nvPr>
            <p:ph type="body" sz="quarter" idx="46"/>
          </p:nvPr>
        </p:nvSpPr>
        <p:spPr>
          <a:xfrm>
            <a:off x="1358108" y="449484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3" name="Text Placeholder 40">
            <a:extLst>
              <a:ext uri="{FF2B5EF4-FFF2-40B4-BE49-F238E27FC236}">
                <a16:creationId xmlns:a16="http://schemas.microsoft.com/office/drawing/2014/main" id="{C28E22AC-C569-4749-9B51-20CD23E12F30}"/>
              </a:ext>
            </a:extLst>
          </p:cNvPr>
          <p:cNvSpPr>
            <a:spLocks noGrp="1"/>
          </p:cNvSpPr>
          <p:nvPr>
            <p:ph type="body" sz="quarter" idx="47"/>
          </p:nvPr>
        </p:nvSpPr>
        <p:spPr>
          <a:xfrm>
            <a:off x="1358108" y="490220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7" name="Text Placeholder 33">
            <a:extLst>
              <a:ext uri="{FF2B5EF4-FFF2-40B4-BE49-F238E27FC236}">
                <a16:creationId xmlns:a16="http://schemas.microsoft.com/office/drawing/2014/main" id="{1F2A4F57-3497-6C49-B6C6-12480EC92832}"/>
              </a:ext>
            </a:extLst>
          </p:cNvPr>
          <p:cNvSpPr>
            <a:spLocks noGrp="1"/>
          </p:cNvSpPr>
          <p:nvPr>
            <p:ph type="body" sz="quarter" idx="48"/>
          </p:nvPr>
        </p:nvSpPr>
        <p:spPr>
          <a:xfrm>
            <a:off x="1358108" y="546652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1" name="Text Placeholder 35">
            <a:extLst>
              <a:ext uri="{FF2B5EF4-FFF2-40B4-BE49-F238E27FC236}">
                <a16:creationId xmlns:a16="http://schemas.microsoft.com/office/drawing/2014/main" id="{EBDBB40F-5867-0344-B1DE-A5A3E3DD82B4}"/>
              </a:ext>
            </a:extLst>
          </p:cNvPr>
          <p:cNvSpPr>
            <a:spLocks noGrp="1"/>
          </p:cNvSpPr>
          <p:nvPr>
            <p:ph type="body" sz="quarter" idx="49"/>
          </p:nvPr>
        </p:nvSpPr>
        <p:spPr>
          <a:xfrm>
            <a:off x="1358108" y="580334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9" name="Text Placeholder 40">
            <a:extLst>
              <a:ext uri="{FF2B5EF4-FFF2-40B4-BE49-F238E27FC236}">
                <a16:creationId xmlns:a16="http://schemas.microsoft.com/office/drawing/2014/main" id="{6FB75813-704D-184C-887C-F70AFF4B053E}"/>
              </a:ext>
            </a:extLst>
          </p:cNvPr>
          <p:cNvSpPr>
            <a:spLocks noGrp="1"/>
          </p:cNvSpPr>
          <p:nvPr>
            <p:ph type="body" sz="quarter" idx="50"/>
          </p:nvPr>
        </p:nvSpPr>
        <p:spPr>
          <a:xfrm>
            <a:off x="1358108" y="621070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3" name="Text Placeholder 33">
            <a:extLst>
              <a:ext uri="{FF2B5EF4-FFF2-40B4-BE49-F238E27FC236}">
                <a16:creationId xmlns:a16="http://schemas.microsoft.com/office/drawing/2014/main" id="{D4F6649B-8422-2C4B-B714-E291438B678B}"/>
              </a:ext>
            </a:extLst>
          </p:cNvPr>
          <p:cNvSpPr>
            <a:spLocks noGrp="1"/>
          </p:cNvSpPr>
          <p:nvPr>
            <p:ph type="body" sz="quarter" idx="51"/>
          </p:nvPr>
        </p:nvSpPr>
        <p:spPr>
          <a:xfrm>
            <a:off x="5321156" y="413552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7" name="Text Placeholder 35">
            <a:extLst>
              <a:ext uri="{FF2B5EF4-FFF2-40B4-BE49-F238E27FC236}">
                <a16:creationId xmlns:a16="http://schemas.microsoft.com/office/drawing/2014/main" id="{328DD0F1-A1A6-224D-B40F-564126AC2FAD}"/>
              </a:ext>
            </a:extLst>
          </p:cNvPr>
          <p:cNvSpPr>
            <a:spLocks noGrp="1"/>
          </p:cNvSpPr>
          <p:nvPr>
            <p:ph type="body" sz="quarter" idx="52"/>
          </p:nvPr>
        </p:nvSpPr>
        <p:spPr>
          <a:xfrm>
            <a:off x="5321156" y="447233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68" name="Text Placeholder 40">
            <a:extLst>
              <a:ext uri="{FF2B5EF4-FFF2-40B4-BE49-F238E27FC236}">
                <a16:creationId xmlns:a16="http://schemas.microsoft.com/office/drawing/2014/main" id="{FEAD6EC9-98F8-774F-B527-580877FD5668}"/>
              </a:ext>
            </a:extLst>
          </p:cNvPr>
          <p:cNvSpPr>
            <a:spLocks noGrp="1"/>
          </p:cNvSpPr>
          <p:nvPr>
            <p:ph type="body" sz="quarter" idx="53"/>
          </p:nvPr>
        </p:nvSpPr>
        <p:spPr>
          <a:xfrm>
            <a:off x="5321156" y="487969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9" name="Picture Placeholder 7">
            <a:extLst>
              <a:ext uri="{FF2B5EF4-FFF2-40B4-BE49-F238E27FC236}">
                <a16:creationId xmlns:a16="http://schemas.microsoft.com/office/drawing/2014/main" id="{49B80431-02EC-9140-BB21-2024B15A454C}"/>
              </a:ext>
            </a:extLst>
          </p:cNvPr>
          <p:cNvSpPr>
            <a:spLocks noGrp="1"/>
          </p:cNvSpPr>
          <p:nvPr>
            <p:ph type="pic" sz="quarter" idx="54" hasCustomPrompt="1"/>
          </p:nvPr>
        </p:nvSpPr>
        <p:spPr>
          <a:xfrm>
            <a:off x="419098" y="413552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70" name="Text Placeholder 33">
            <a:extLst>
              <a:ext uri="{FF2B5EF4-FFF2-40B4-BE49-F238E27FC236}">
                <a16:creationId xmlns:a16="http://schemas.microsoft.com/office/drawing/2014/main" id="{E65CBC16-DE3A-184E-99F0-B0732F2252A1}"/>
              </a:ext>
            </a:extLst>
          </p:cNvPr>
          <p:cNvSpPr>
            <a:spLocks noGrp="1"/>
          </p:cNvSpPr>
          <p:nvPr>
            <p:ph type="body" sz="quarter" idx="55"/>
          </p:nvPr>
        </p:nvSpPr>
        <p:spPr>
          <a:xfrm>
            <a:off x="5321156" y="54440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1" name="Text Placeholder 35">
            <a:extLst>
              <a:ext uri="{FF2B5EF4-FFF2-40B4-BE49-F238E27FC236}">
                <a16:creationId xmlns:a16="http://schemas.microsoft.com/office/drawing/2014/main" id="{7018841B-1C0B-AF4C-B42B-0128485E7118}"/>
              </a:ext>
            </a:extLst>
          </p:cNvPr>
          <p:cNvSpPr>
            <a:spLocks noGrp="1"/>
          </p:cNvSpPr>
          <p:nvPr>
            <p:ph type="body" sz="quarter" idx="56"/>
          </p:nvPr>
        </p:nvSpPr>
        <p:spPr>
          <a:xfrm>
            <a:off x="5321156" y="57808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2" name="Text Placeholder 40">
            <a:extLst>
              <a:ext uri="{FF2B5EF4-FFF2-40B4-BE49-F238E27FC236}">
                <a16:creationId xmlns:a16="http://schemas.microsoft.com/office/drawing/2014/main" id="{EDB7289B-2400-4B4E-A679-AD6D33D0BE33}"/>
              </a:ext>
            </a:extLst>
          </p:cNvPr>
          <p:cNvSpPr>
            <a:spLocks noGrp="1"/>
          </p:cNvSpPr>
          <p:nvPr>
            <p:ph type="body" sz="quarter" idx="57"/>
          </p:nvPr>
        </p:nvSpPr>
        <p:spPr>
          <a:xfrm>
            <a:off x="5321156" y="61882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3" name="Text Placeholder 33">
            <a:extLst>
              <a:ext uri="{FF2B5EF4-FFF2-40B4-BE49-F238E27FC236}">
                <a16:creationId xmlns:a16="http://schemas.microsoft.com/office/drawing/2014/main" id="{5C1EC732-391F-2048-805B-4B1B259BF428}"/>
              </a:ext>
            </a:extLst>
          </p:cNvPr>
          <p:cNvSpPr>
            <a:spLocks noGrp="1"/>
          </p:cNvSpPr>
          <p:nvPr>
            <p:ph type="body" sz="quarter" idx="58"/>
          </p:nvPr>
        </p:nvSpPr>
        <p:spPr>
          <a:xfrm>
            <a:off x="9247149" y="411301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4" name="Text Placeholder 35">
            <a:extLst>
              <a:ext uri="{FF2B5EF4-FFF2-40B4-BE49-F238E27FC236}">
                <a16:creationId xmlns:a16="http://schemas.microsoft.com/office/drawing/2014/main" id="{93744699-9452-7E48-BA74-B39BF2AFDE1A}"/>
              </a:ext>
            </a:extLst>
          </p:cNvPr>
          <p:cNvSpPr>
            <a:spLocks noGrp="1"/>
          </p:cNvSpPr>
          <p:nvPr>
            <p:ph type="body" sz="quarter" idx="59"/>
          </p:nvPr>
        </p:nvSpPr>
        <p:spPr>
          <a:xfrm>
            <a:off x="9247149" y="444983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5" name="Text Placeholder 40">
            <a:extLst>
              <a:ext uri="{FF2B5EF4-FFF2-40B4-BE49-F238E27FC236}">
                <a16:creationId xmlns:a16="http://schemas.microsoft.com/office/drawing/2014/main" id="{02482E38-BB04-EF44-99B2-CB7A8054D696}"/>
              </a:ext>
            </a:extLst>
          </p:cNvPr>
          <p:cNvSpPr>
            <a:spLocks noGrp="1"/>
          </p:cNvSpPr>
          <p:nvPr>
            <p:ph type="body" sz="quarter" idx="60"/>
          </p:nvPr>
        </p:nvSpPr>
        <p:spPr>
          <a:xfrm>
            <a:off x="9247149" y="485719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6" name="Text Placeholder 33">
            <a:extLst>
              <a:ext uri="{FF2B5EF4-FFF2-40B4-BE49-F238E27FC236}">
                <a16:creationId xmlns:a16="http://schemas.microsoft.com/office/drawing/2014/main" id="{7FF45E42-4E34-3D4B-9211-941B9F5C80C7}"/>
              </a:ext>
            </a:extLst>
          </p:cNvPr>
          <p:cNvSpPr>
            <a:spLocks noGrp="1"/>
          </p:cNvSpPr>
          <p:nvPr>
            <p:ph type="body" sz="quarter" idx="61"/>
          </p:nvPr>
        </p:nvSpPr>
        <p:spPr>
          <a:xfrm>
            <a:off x="9247149" y="54215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7" name="Text Placeholder 35">
            <a:extLst>
              <a:ext uri="{FF2B5EF4-FFF2-40B4-BE49-F238E27FC236}">
                <a16:creationId xmlns:a16="http://schemas.microsoft.com/office/drawing/2014/main" id="{57F25574-E257-3044-8298-C45FA6914549}"/>
              </a:ext>
            </a:extLst>
          </p:cNvPr>
          <p:cNvSpPr>
            <a:spLocks noGrp="1"/>
          </p:cNvSpPr>
          <p:nvPr>
            <p:ph type="body" sz="quarter" idx="62"/>
          </p:nvPr>
        </p:nvSpPr>
        <p:spPr>
          <a:xfrm>
            <a:off x="9247149" y="57583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8" name="Text Placeholder 40">
            <a:extLst>
              <a:ext uri="{FF2B5EF4-FFF2-40B4-BE49-F238E27FC236}">
                <a16:creationId xmlns:a16="http://schemas.microsoft.com/office/drawing/2014/main" id="{68DCA74B-B9A6-8443-8A27-48D634185CFB}"/>
              </a:ext>
            </a:extLst>
          </p:cNvPr>
          <p:cNvSpPr>
            <a:spLocks noGrp="1"/>
          </p:cNvSpPr>
          <p:nvPr>
            <p:ph type="body" sz="quarter" idx="63"/>
          </p:nvPr>
        </p:nvSpPr>
        <p:spPr>
          <a:xfrm>
            <a:off x="9247149" y="61656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9" name="Picture Placeholder 7">
            <a:extLst>
              <a:ext uri="{FF2B5EF4-FFF2-40B4-BE49-F238E27FC236}">
                <a16:creationId xmlns:a16="http://schemas.microsoft.com/office/drawing/2014/main" id="{D8BA4D76-F1E6-1740-BD3C-148E1B9FC200}"/>
              </a:ext>
            </a:extLst>
          </p:cNvPr>
          <p:cNvSpPr>
            <a:spLocks noGrp="1"/>
          </p:cNvSpPr>
          <p:nvPr>
            <p:ph type="pic" sz="quarter" idx="64" hasCustomPrompt="1"/>
          </p:nvPr>
        </p:nvSpPr>
        <p:spPr>
          <a:xfrm>
            <a:off x="4382147" y="413551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80" name="Picture Placeholder 7">
            <a:extLst>
              <a:ext uri="{FF2B5EF4-FFF2-40B4-BE49-F238E27FC236}">
                <a16:creationId xmlns:a16="http://schemas.microsoft.com/office/drawing/2014/main" id="{3E38029A-9D6E-C948-9FAA-2CFBD2144F72}"/>
              </a:ext>
            </a:extLst>
          </p:cNvPr>
          <p:cNvSpPr>
            <a:spLocks noGrp="1"/>
          </p:cNvSpPr>
          <p:nvPr>
            <p:ph type="pic" sz="quarter" idx="65" hasCustomPrompt="1"/>
          </p:nvPr>
        </p:nvSpPr>
        <p:spPr>
          <a:xfrm>
            <a:off x="414988" y="54215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81" name="Picture Placeholder 7">
            <a:extLst>
              <a:ext uri="{FF2B5EF4-FFF2-40B4-BE49-F238E27FC236}">
                <a16:creationId xmlns:a16="http://schemas.microsoft.com/office/drawing/2014/main" id="{C66781C7-13A3-A948-9B9E-410B64A33B5E}"/>
              </a:ext>
            </a:extLst>
          </p:cNvPr>
          <p:cNvSpPr>
            <a:spLocks noGrp="1"/>
          </p:cNvSpPr>
          <p:nvPr>
            <p:ph type="pic" sz="quarter" idx="66" hasCustomPrompt="1"/>
          </p:nvPr>
        </p:nvSpPr>
        <p:spPr>
          <a:xfrm>
            <a:off x="4382146" y="539901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82" name="Picture Placeholder 7">
            <a:extLst>
              <a:ext uri="{FF2B5EF4-FFF2-40B4-BE49-F238E27FC236}">
                <a16:creationId xmlns:a16="http://schemas.microsoft.com/office/drawing/2014/main" id="{17C28800-3C5A-2147-A26B-830307B01664}"/>
              </a:ext>
            </a:extLst>
          </p:cNvPr>
          <p:cNvSpPr>
            <a:spLocks noGrp="1"/>
          </p:cNvSpPr>
          <p:nvPr>
            <p:ph type="pic" sz="quarter" idx="67" hasCustomPrompt="1"/>
          </p:nvPr>
        </p:nvSpPr>
        <p:spPr>
          <a:xfrm>
            <a:off x="8345193" y="411180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
        <p:nvSpPr>
          <p:cNvPr id="83" name="Picture Placeholder 7">
            <a:extLst>
              <a:ext uri="{FF2B5EF4-FFF2-40B4-BE49-F238E27FC236}">
                <a16:creationId xmlns:a16="http://schemas.microsoft.com/office/drawing/2014/main" id="{74E661F4-0C18-CD4F-B71B-E10A20FA76A6}"/>
              </a:ext>
            </a:extLst>
          </p:cNvPr>
          <p:cNvSpPr>
            <a:spLocks noGrp="1"/>
          </p:cNvSpPr>
          <p:nvPr>
            <p:ph type="pic" sz="quarter" idx="68" hasCustomPrompt="1"/>
          </p:nvPr>
        </p:nvSpPr>
        <p:spPr>
          <a:xfrm>
            <a:off x="8345193" y="5376508"/>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a:t>Insert portrait picture</a:t>
            </a:r>
          </a:p>
        </p:txBody>
      </p:sp>
    </p:spTree>
    <p:extLst>
      <p:ext uri="{BB962C8B-B14F-4D97-AF65-F5344CB8AC3E}">
        <p14:creationId xmlns:p14="http://schemas.microsoft.com/office/powerpoint/2010/main" val="4317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88AB3-4FA6-5D44-AEC6-115F72C1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26637541-0D2A-7B44-8B17-33125AE5B4F1}"/>
              </a:ext>
            </a:extLst>
          </p:cNvPr>
          <p:cNvSpPr>
            <a:spLocks noGrp="1"/>
          </p:cNvSpPr>
          <p:nvPr>
            <p:ph type="body" idx="1"/>
          </p:nvPr>
        </p:nvSpPr>
        <p:spPr>
          <a:xfrm>
            <a:off x="838199" y="1825625"/>
            <a:ext cx="10515599" cy="4351338"/>
          </a:xfrm>
          <a:prstGeom prst="rect">
            <a:avLst/>
          </a:prstGeom>
        </p:spPr>
        <p:txBody>
          <a:bodyPr vert="horz" lIns="91440" tIns="45720" rIns="91440" bIns="45720" rtlCol="0">
            <a:normAutofit/>
          </a:bodyPr>
          <a:lstStyle/>
          <a:p>
            <a:pPr lvl="0"/>
            <a:endParaRPr lang="en-US"/>
          </a:p>
        </p:txBody>
      </p:sp>
      <p:sp>
        <p:nvSpPr>
          <p:cNvPr id="4" name="Date Placeholder 3">
            <a:extLst>
              <a:ext uri="{FF2B5EF4-FFF2-40B4-BE49-F238E27FC236}">
                <a16:creationId xmlns:a16="http://schemas.microsoft.com/office/drawing/2014/main" id="{B9097193-BC3F-DC4E-8F0C-F72B96313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1" i="0">
                <a:solidFill>
                  <a:schemeClr val="tx1"/>
                </a:solidFill>
                <a:latin typeface="Century Gothic" panose="020B0502020202020204" pitchFamily="34" charset="0"/>
              </a:defRPr>
            </a:lvl1pPr>
          </a:lstStyle>
          <a:p>
            <a:fld id="{98CD7B12-4488-2647-9C88-0B8F99AB2524}" type="datetimeFigureOut">
              <a:rPr lang="en-US" smtClean="0"/>
              <a:pPr/>
              <a:t>3/5/2024</a:t>
            </a:fld>
            <a:endParaRPr lang="en-US"/>
          </a:p>
        </p:txBody>
      </p:sp>
      <p:sp>
        <p:nvSpPr>
          <p:cNvPr id="5" name="Footer Placeholder 4">
            <a:extLst>
              <a:ext uri="{FF2B5EF4-FFF2-40B4-BE49-F238E27FC236}">
                <a16:creationId xmlns:a16="http://schemas.microsoft.com/office/drawing/2014/main" id="{8AA7610E-D92D-0247-8BC2-9EF5BF1FB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1" i="0">
                <a:solidFill>
                  <a:schemeClr val="tx1"/>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5CEB00D2-14C2-D64C-8B71-48ADB1D3D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1" i="0">
                <a:solidFill>
                  <a:schemeClr val="tx1"/>
                </a:solidFill>
                <a:latin typeface="Century Gothic" panose="020B0502020202020204" pitchFamily="34" charset="0"/>
              </a:defRPr>
            </a:lvl1pPr>
          </a:lstStyle>
          <a:p>
            <a:fld id="{93AEF069-1642-A24E-999F-2E052DC6C58F}" type="slidenum">
              <a:rPr lang="en-US" smtClean="0"/>
              <a:pPr/>
              <a:t>‹nr.›</a:t>
            </a:fld>
            <a:endParaRPr lang="en-US"/>
          </a:p>
        </p:txBody>
      </p:sp>
      <p:pic>
        <p:nvPicPr>
          <p:cNvPr id="10" name="Billede 9" descr="Et billede, der indeholder udendørs, skilt, sidder, trafik&#10;&#10;Automatisk genereret beskrivelse">
            <a:extLst>
              <a:ext uri="{FF2B5EF4-FFF2-40B4-BE49-F238E27FC236}">
                <a16:creationId xmlns:a16="http://schemas.microsoft.com/office/drawing/2014/main" id="{9AF69A85-7C47-415C-B92F-8740995CF40B}"/>
              </a:ext>
            </a:extLst>
          </p:cNvPr>
          <p:cNvPicPr>
            <a:picLocks noChangeAspect="1"/>
          </p:cNvPicPr>
          <p:nvPr userDrawn="1"/>
        </p:nvPicPr>
        <p:blipFill>
          <a:blip r:embed="rId39"/>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914267966"/>
      </p:ext>
    </p:extLst>
  </p:cSld>
  <p:clrMap bg1="lt1" tx1="dk1" bg2="lt2" tx2="dk2" accent1="accent1" accent2="accent2" accent3="accent3" accent4="accent4" accent5="accent5" accent6="accent6" hlink="hlink" folHlink="folHlink"/>
  <p:sldLayoutIdLst>
    <p:sldLayoutId id="2147483698" r:id="rId1"/>
    <p:sldLayoutId id="2147483747" r:id="rId2"/>
    <p:sldLayoutId id="2147483697" r:id="rId3"/>
    <p:sldLayoutId id="2147483683" r:id="rId4"/>
    <p:sldLayoutId id="2147483685" r:id="rId5"/>
    <p:sldLayoutId id="2147483684" r:id="rId6"/>
    <p:sldLayoutId id="2147483686" r:id="rId7"/>
    <p:sldLayoutId id="2147483687" r:id="rId8"/>
    <p:sldLayoutId id="2147483688" r:id="rId9"/>
    <p:sldLayoutId id="2147483689" r:id="rId10"/>
    <p:sldLayoutId id="2147483692" r:id="rId11"/>
    <p:sldLayoutId id="2147483748" r:id="rId12"/>
    <p:sldLayoutId id="2147483693" r:id="rId13"/>
    <p:sldLayoutId id="2147483694" r:id="rId14"/>
    <p:sldLayoutId id="2147483695" r:id="rId15"/>
    <p:sldLayoutId id="2147483696" r:id="rId16"/>
    <p:sldLayoutId id="2147483699" r:id="rId17"/>
    <p:sldLayoutId id="2147483700" r:id="rId18"/>
    <p:sldLayoutId id="2147483701" r:id="rId19"/>
    <p:sldLayoutId id="2147483702" r:id="rId20"/>
    <p:sldLayoutId id="2147483649" r:id="rId21"/>
    <p:sldLayoutId id="2147483650" r:id="rId22"/>
    <p:sldLayoutId id="2147483651" r:id="rId23"/>
    <p:sldLayoutId id="2147483652" r:id="rId24"/>
    <p:sldLayoutId id="2147483653" r:id="rId25"/>
    <p:sldLayoutId id="2147483654" r:id="rId26"/>
    <p:sldLayoutId id="2147483656" r:id="rId27"/>
    <p:sldLayoutId id="2147483657" r:id="rId28"/>
    <p:sldLayoutId id="2147483655" r:id="rId29"/>
    <p:sldLayoutId id="2147483745" r:id="rId30"/>
    <p:sldLayoutId id="2147483770" r:id="rId31"/>
    <p:sldLayoutId id="2147483772" r:id="rId32"/>
    <p:sldLayoutId id="2147483775" r:id="rId33"/>
    <p:sldLayoutId id="2147483777" r:id="rId34"/>
    <p:sldLayoutId id="2147483778" r:id="rId35"/>
    <p:sldLayoutId id="2147483788" r:id="rId36"/>
    <p:sldLayoutId id="2147483789" r:id="rId37"/>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GB" sz="1000" b="1" i="0" kern="1200" dirty="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ED63B11-9765-A346-B4D0-1606C6347BE6}"/>
              </a:ext>
            </a:extLst>
          </p:cNvPr>
          <p:cNvSpPr>
            <a:spLocks noGrp="1"/>
          </p:cNvSpPr>
          <p:nvPr>
            <p:ph type="title"/>
          </p:nvPr>
        </p:nvSpPr>
        <p:spPr>
          <a:xfrm>
            <a:off x="345695" y="480449"/>
            <a:ext cx="9174386" cy="924162"/>
          </a:xfrm>
        </p:spPr>
        <p:txBody>
          <a:bodyPr/>
          <a:lstStyle/>
          <a:p>
            <a:r>
              <a:rPr lang="da-DK"/>
              <a:t>Hvad er en standard?</a:t>
            </a:r>
            <a:endParaRPr lang="en-US"/>
          </a:p>
        </p:txBody>
      </p:sp>
      <p:sp>
        <p:nvSpPr>
          <p:cNvPr id="13" name="Text Placeholder 3">
            <a:extLst>
              <a:ext uri="{FF2B5EF4-FFF2-40B4-BE49-F238E27FC236}">
                <a16:creationId xmlns:a16="http://schemas.microsoft.com/office/drawing/2014/main" id="{49B64838-7E98-4CA9-800E-BD82554E25E6}"/>
              </a:ext>
            </a:extLst>
          </p:cNvPr>
          <p:cNvSpPr txBox="1">
            <a:spLocks/>
          </p:cNvSpPr>
          <p:nvPr/>
        </p:nvSpPr>
        <p:spPr>
          <a:xfrm>
            <a:off x="3955502" y="1580486"/>
            <a:ext cx="3817978" cy="231844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Aft>
                <a:spcPts val="600"/>
              </a:spcAft>
            </a:pPr>
            <a:r>
              <a:rPr lang="da-DK" sz="2000" b="1" dirty="0">
                <a:solidFill>
                  <a:srgbClr val="1265BE"/>
                </a:solidFill>
              </a:rPr>
              <a:t>Standarder kan stille krav til:</a:t>
            </a:r>
          </a:p>
          <a:p>
            <a:pPr>
              <a:lnSpc>
                <a:spcPts val="1600"/>
              </a:lnSpc>
              <a:spcAft>
                <a:spcPts val="600"/>
              </a:spcAft>
            </a:pPr>
            <a:r>
              <a:rPr lang="da-DK" sz="1600" b="1" dirty="0">
                <a:latin typeface="+mj-lt"/>
                <a:ea typeface="Verdana" panose="020B0604030504040204" pitchFamily="34" charset="0"/>
                <a:cs typeface="Verdana" panose="020B0604030504040204" pitchFamily="34" charset="0"/>
              </a:rPr>
              <a:t>Konstruktion</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papirformater, gevind, dataformater</a:t>
            </a:r>
          </a:p>
          <a:p>
            <a:pPr>
              <a:lnSpc>
                <a:spcPts val="1600"/>
              </a:lnSpc>
              <a:spcAft>
                <a:spcPts val="600"/>
              </a:spcAft>
            </a:pPr>
            <a:r>
              <a:rPr lang="da-DK" sz="1600" b="1" dirty="0">
                <a:latin typeface="+mj-lt"/>
                <a:ea typeface="Verdana" panose="020B0604030504040204" pitchFamily="34" charset="0"/>
                <a:cs typeface="Verdana" panose="020B0604030504040204" pitchFamily="34" charset="0"/>
              </a:rPr>
              <a:t>Systemer </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kvalitetsstyring, risikoanalyse, miljøledelse</a:t>
            </a:r>
          </a:p>
          <a:p>
            <a:pPr>
              <a:lnSpc>
                <a:spcPts val="1600"/>
              </a:lnSpc>
              <a:spcAft>
                <a:spcPts val="600"/>
              </a:spcAft>
            </a:pPr>
            <a:r>
              <a:rPr lang="da-DK" sz="1600" b="1" dirty="0">
                <a:latin typeface="+mj-lt"/>
                <a:ea typeface="Verdana" panose="020B0604030504040204" pitchFamily="34" charset="0"/>
                <a:cs typeface="Verdana" panose="020B0604030504040204" pitchFamily="34" charset="0"/>
              </a:rPr>
              <a:t>Ydeevne </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brudstyrke, sikkerhed, ergonomi, støj og stråling</a:t>
            </a:r>
            <a:endParaRPr lang="da-DK" sz="1600" b="1" dirty="0">
              <a:latin typeface="+mj-lt"/>
              <a:ea typeface="Verdana" panose="020B0604030504040204" pitchFamily="34" charset="0"/>
              <a:cs typeface="Verdana" panose="020B0604030504040204" pitchFamily="34" charset="0"/>
            </a:endParaRPr>
          </a:p>
        </p:txBody>
      </p:sp>
      <p:sp>
        <p:nvSpPr>
          <p:cNvPr id="2" name="Text Placeholder 3">
            <a:extLst>
              <a:ext uri="{FF2B5EF4-FFF2-40B4-BE49-F238E27FC236}">
                <a16:creationId xmlns:a16="http://schemas.microsoft.com/office/drawing/2014/main" id="{C5358BF3-0E1F-4F8C-844A-0C65B9C9CFBC}"/>
              </a:ext>
            </a:extLst>
          </p:cNvPr>
          <p:cNvSpPr txBox="1">
            <a:spLocks/>
          </p:cNvSpPr>
          <p:nvPr/>
        </p:nvSpPr>
        <p:spPr>
          <a:xfrm>
            <a:off x="7565309" y="2079741"/>
            <a:ext cx="4280996" cy="231844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Aft>
                <a:spcPts val="600"/>
              </a:spcAft>
            </a:pPr>
            <a:r>
              <a:rPr lang="da-DK" sz="1600" b="1" dirty="0">
                <a:latin typeface="+mj-lt"/>
                <a:ea typeface="Verdana" panose="020B0604030504040204" pitchFamily="34" charset="0"/>
                <a:cs typeface="Verdana" panose="020B0604030504040204" pitchFamily="34" charset="0"/>
              </a:rPr>
              <a:t>Symboler </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piktogrammer for toilet, nødudgang, rygeforbud</a:t>
            </a:r>
            <a:endParaRPr lang="da-DK" sz="1600" b="1" dirty="0">
              <a:latin typeface="+mj-lt"/>
              <a:ea typeface="Verdana" panose="020B0604030504040204" pitchFamily="34" charset="0"/>
              <a:cs typeface="Verdana" panose="020B0604030504040204" pitchFamily="34" charset="0"/>
            </a:endParaRPr>
          </a:p>
          <a:p>
            <a:pPr>
              <a:lnSpc>
                <a:spcPts val="1600"/>
              </a:lnSpc>
              <a:spcAft>
                <a:spcPts val="600"/>
              </a:spcAft>
            </a:pPr>
            <a:r>
              <a:rPr lang="da-DK" sz="1600" b="1" dirty="0">
                <a:latin typeface="+mj-lt"/>
                <a:ea typeface="Verdana" panose="020B0604030504040204" pitchFamily="34" charset="0"/>
                <a:cs typeface="Verdana" panose="020B0604030504040204" pitchFamily="34" charset="0"/>
              </a:rPr>
              <a:t>Terminologi</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korrekt definition og brug af begreber og materialer</a:t>
            </a:r>
            <a:endParaRPr lang="da-DK" sz="1600" b="1" dirty="0">
              <a:latin typeface="+mj-lt"/>
              <a:ea typeface="Verdana" panose="020B0604030504040204" pitchFamily="34" charset="0"/>
              <a:cs typeface="Verdana" panose="020B0604030504040204" pitchFamily="34" charset="0"/>
            </a:endParaRPr>
          </a:p>
          <a:p>
            <a:pPr>
              <a:lnSpc>
                <a:spcPts val="1600"/>
              </a:lnSpc>
              <a:spcAft>
                <a:spcPts val="600"/>
              </a:spcAft>
            </a:pPr>
            <a:r>
              <a:rPr lang="da-DK" sz="1600" b="1" dirty="0">
                <a:latin typeface="+mj-lt"/>
                <a:ea typeface="Verdana" panose="020B0604030504040204" pitchFamily="34" charset="0"/>
                <a:cs typeface="Verdana" panose="020B0604030504040204" pitchFamily="34" charset="0"/>
              </a:rPr>
              <a:t>Metoder</a:t>
            </a:r>
            <a:br>
              <a:rPr lang="da-DK" sz="1600" b="1" dirty="0">
                <a:latin typeface="+mj-lt"/>
                <a:ea typeface="Verdana" panose="020B0604030504040204" pitchFamily="34" charset="0"/>
                <a:cs typeface="Verdana" panose="020B0604030504040204" pitchFamily="34" charset="0"/>
              </a:rPr>
            </a:br>
            <a:r>
              <a:rPr lang="da-DK" sz="1600" dirty="0">
                <a:latin typeface="+mj-lt"/>
                <a:ea typeface="Verdana" panose="020B0604030504040204" pitchFamily="34" charset="0"/>
                <a:cs typeface="Verdana" panose="020B0604030504040204" pitchFamily="34" charset="0"/>
              </a:rPr>
              <a:t>Fx til analyser eller dokumentation af indsats.</a:t>
            </a:r>
          </a:p>
        </p:txBody>
      </p:sp>
      <p:sp>
        <p:nvSpPr>
          <p:cNvPr id="19" name="Text Placeholder 3">
            <a:extLst>
              <a:ext uri="{FF2B5EF4-FFF2-40B4-BE49-F238E27FC236}">
                <a16:creationId xmlns:a16="http://schemas.microsoft.com/office/drawing/2014/main" id="{7581F7FE-56B5-448C-847E-7FB789C76B1E}"/>
              </a:ext>
            </a:extLst>
          </p:cNvPr>
          <p:cNvSpPr txBox="1">
            <a:spLocks/>
          </p:cNvSpPr>
          <p:nvPr/>
        </p:nvSpPr>
        <p:spPr>
          <a:xfrm>
            <a:off x="345695" y="1580486"/>
            <a:ext cx="3609807" cy="1801159"/>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Aft>
                <a:spcPts val="600"/>
              </a:spcAft>
            </a:pPr>
            <a:r>
              <a:rPr lang="da-DK" sz="2000" b="1" dirty="0">
                <a:solidFill>
                  <a:srgbClr val="1265BE"/>
                </a:solidFill>
              </a:rPr>
              <a:t>Standarder er:</a:t>
            </a:r>
          </a:p>
          <a:p>
            <a:pPr>
              <a:lnSpc>
                <a:spcPts val="2600"/>
              </a:lnSpc>
              <a:spcAft>
                <a:spcPts val="600"/>
              </a:spcAft>
            </a:pPr>
            <a:r>
              <a:rPr lang="da-DK" sz="1600" dirty="0"/>
              <a:t>1. Et frivilligt markedsinstrument</a:t>
            </a:r>
            <a:br>
              <a:rPr lang="da-DK" sz="1600" dirty="0"/>
            </a:br>
            <a:r>
              <a:rPr lang="da-DK" sz="1600" dirty="0"/>
              <a:t>2. Konsensusdrevet</a:t>
            </a:r>
            <a:br>
              <a:rPr lang="da-DK" sz="1600" dirty="0"/>
            </a:br>
            <a:r>
              <a:rPr lang="da-DK" sz="1600" dirty="0"/>
              <a:t>3. Vedtaget af anerkendt organ</a:t>
            </a:r>
          </a:p>
        </p:txBody>
      </p:sp>
      <p:pic>
        <p:nvPicPr>
          <p:cNvPr id="7" name="Pladsholder til billede 6" descr="To farvede reb bundet sammen">
            <a:extLst>
              <a:ext uri="{FF2B5EF4-FFF2-40B4-BE49-F238E27FC236}">
                <a16:creationId xmlns:a16="http://schemas.microsoft.com/office/drawing/2014/main" id="{86769288-5731-4D3E-A0A9-AA4FF2A5A8DF}"/>
              </a:ext>
            </a:extLst>
          </p:cNvPr>
          <p:cNvPicPr>
            <a:picLocks noGrp="1" noChangeAspect="1"/>
          </p:cNvPicPr>
          <p:nvPr>
            <p:ph type="pic" sz="quarter" idx="10"/>
          </p:nvPr>
        </p:nvPicPr>
        <p:blipFill>
          <a:blip r:embed="rId3"/>
          <a:srcRect t="36780" b="36780"/>
          <a:stretch/>
        </p:blipFill>
        <p:spPr/>
      </p:pic>
    </p:spTree>
    <p:extLst>
      <p:ext uri="{BB962C8B-B14F-4D97-AF65-F5344CB8AC3E}">
        <p14:creationId xmlns:p14="http://schemas.microsoft.com/office/powerpoint/2010/main" val="2863071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7D27-4FEF-8A4D-59EE-00C1188224C6}"/>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56F2CC4B-2297-E161-975B-BC3114A49C1C}"/>
              </a:ext>
            </a:extLst>
          </p:cNvPr>
          <p:cNvSpPr>
            <a:spLocks noGrp="1"/>
          </p:cNvSpPr>
          <p:nvPr>
            <p:ph type="title"/>
          </p:nvPr>
        </p:nvSpPr>
        <p:spPr>
          <a:xfrm>
            <a:off x="345695" y="223274"/>
            <a:ext cx="10027030" cy="924162"/>
          </a:xfrm>
        </p:spPr>
        <p:txBody>
          <a:bodyPr/>
          <a:lstStyle/>
          <a:p>
            <a:r>
              <a:rPr lang="da-DK" dirty="0"/>
              <a:t>Hvad kan standarder hjælpe med?</a:t>
            </a:r>
            <a:endParaRPr lang="en-US" dirty="0"/>
          </a:p>
        </p:txBody>
      </p:sp>
      <p:sp>
        <p:nvSpPr>
          <p:cNvPr id="13" name="Text Placeholder 3">
            <a:extLst>
              <a:ext uri="{FF2B5EF4-FFF2-40B4-BE49-F238E27FC236}">
                <a16:creationId xmlns:a16="http://schemas.microsoft.com/office/drawing/2014/main" id="{FEFE9EED-AE20-DBA8-F476-2A2E2FE97D89}"/>
              </a:ext>
            </a:extLst>
          </p:cNvPr>
          <p:cNvSpPr txBox="1">
            <a:spLocks/>
          </p:cNvSpPr>
          <p:nvPr/>
        </p:nvSpPr>
        <p:spPr>
          <a:xfrm>
            <a:off x="3182254" y="1147436"/>
            <a:ext cx="2819400" cy="32524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sz="2000" b="1" dirty="0">
                <a:solidFill>
                  <a:srgbClr val="10A099"/>
                </a:solidFill>
                <a:latin typeface="+mn-lt"/>
              </a:rPr>
              <a:t>Inspiration</a:t>
            </a:r>
          </a:p>
          <a:p>
            <a:pPr marL="0" lvl="0" indent="0">
              <a:spcBef>
                <a:spcPts val="600"/>
              </a:spcBef>
              <a:spcAft>
                <a:spcPts val="600"/>
              </a:spcAft>
              <a:buFont typeface="Calibri Light" panose="020F0302020204030204" pitchFamily="34" charset="0"/>
              <a:buNone/>
            </a:pPr>
            <a:r>
              <a:rPr lang="da-DK" sz="1600" b="0" dirty="0">
                <a:effectLst/>
                <a:latin typeface="+mn-lt"/>
                <a:ea typeface="Calibri" panose="020F0502020204030204" pitchFamily="34" charset="0"/>
                <a:cs typeface="Calibri"/>
              </a:rPr>
              <a:t>Standarder kan sikre enighed og fælles forståelse af cirkulære forretningsmuligheder i værdinetværk, med samspil på tværs af de traditionelle værdikæder.</a:t>
            </a:r>
            <a:br>
              <a:rPr lang="da-DK" sz="1600" b="0" dirty="0">
                <a:effectLst/>
                <a:latin typeface="+mn-lt"/>
                <a:ea typeface="Calibri" panose="020F0502020204030204" pitchFamily="34" charset="0"/>
                <a:cs typeface="Calibri"/>
              </a:rPr>
            </a:br>
            <a:endParaRPr lang="da-DK" sz="1800" b="1" dirty="0">
              <a:solidFill>
                <a:srgbClr val="10A099"/>
              </a:solidFill>
            </a:endParaRPr>
          </a:p>
        </p:txBody>
      </p:sp>
      <p:sp>
        <p:nvSpPr>
          <p:cNvPr id="2" name="Text Placeholder 3">
            <a:extLst>
              <a:ext uri="{FF2B5EF4-FFF2-40B4-BE49-F238E27FC236}">
                <a16:creationId xmlns:a16="http://schemas.microsoft.com/office/drawing/2014/main" id="{799BF22A-24B6-9A5F-FA5F-A15B1B782A2B}"/>
              </a:ext>
            </a:extLst>
          </p:cNvPr>
          <p:cNvSpPr txBox="1">
            <a:spLocks/>
          </p:cNvSpPr>
          <p:nvPr/>
        </p:nvSpPr>
        <p:spPr>
          <a:xfrm>
            <a:off x="9070265" y="1114091"/>
            <a:ext cx="3008095" cy="328579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sz="2000" b="1" dirty="0">
                <a:solidFill>
                  <a:srgbClr val="FFC000"/>
                </a:solidFill>
              </a:rPr>
              <a:t>Legitimering - anprisninger</a:t>
            </a:r>
          </a:p>
          <a:p>
            <a:pPr>
              <a:spcBef>
                <a:spcPts val="600"/>
              </a:spcBef>
            </a:pPr>
            <a:r>
              <a:rPr lang="da-DK" sz="1600" b="0" dirty="0">
                <a:effectLst/>
                <a:latin typeface="+mn-lt"/>
                <a:ea typeface="Calibri" panose="020F0502020204030204" pitchFamily="34" charset="0"/>
                <a:cs typeface="Calibri"/>
              </a:rPr>
              <a:t>Gennem grundig og systematisk dokumentation i henhold til internationalt anerkendte standarder, og officielle miljømærker, kan virksomheden dokumentere bæredygtige og cirkulære løsninger til kunder såvel som relevante myndigheder.</a:t>
            </a:r>
            <a:endParaRPr lang="da-DK" sz="1600" b="0" dirty="0">
              <a:latin typeface="+mn-lt"/>
              <a:cs typeface="Calibri"/>
            </a:endParaRPr>
          </a:p>
          <a:p>
            <a:pPr>
              <a:lnSpc>
                <a:spcPts val="1600"/>
              </a:lnSpc>
              <a:spcAft>
                <a:spcPts val="600"/>
              </a:spcAft>
            </a:pPr>
            <a:endParaRPr lang="da-DK" sz="2000" b="1" dirty="0">
              <a:solidFill>
                <a:srgbClr val="FFC000"/>
              </a:solidFill>
            </a:endParaRPr>
          </a:p>
        </p:txBody>
      </p:sp>
      <p:sp>
        <p:nvSpPr>
          <p:cNvPr id="19" name="Text Placeholder 3">
            <a:extLst>
              <a:ext uri="{FF2B5EF4-FFF2-40B4-BE49-F238E27FC236}">
                <a16:creationId xmlns:a16="http://schemas.microsoft.com/office/drawing/2014/main" id="{BE7D1BAA-AB88-C22D-7501-A4109DF1E32A}"/>
              </a:ext>
            </a:extLst>
          </p:cNvPr>
          <p:cNvSpPr txBox="1">
            <a:spLocks/>
          </p:cNvSpPr>
          <p:nvPr/>
        </p:nvSpPr>
        <p:spPr>
          <a:xfrm>
            <a:off x="345695" y="1114090"/>
            <a:ext cx="2836559" cy="328579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sz="2000" b="1" dirty="0">
                <a:solidFill>
                  <a:schemeClr val="accent2">
                    <a:lumMod val="25000"/>
                  </a:schemeClr>
                </a:solidFill>
              </a:rPr>
              <a:t>Understøtte jeres processer</a:t>
            </a:r>
            <a:endParaRPr lang="da-DK" sz="1800" b="1" dirty="0">
              <a:solidFill>
                <a:schemeClr val="accent2">
                  <a:lumMod val="25000"/>
                </a:schemeClr>
              </a:solidFill>
              <a:latin typeface="+mn-lt"/>
            </a:endParaRPr>
          </a:p>
          <a:p>
            <a:pPr>
              <a:spcBef>
                <a:spcPts val="600"/>
              </a:spcBef>
            </a:pPr>
            <a:r>
              <a:rPr lang="da-DK" sz="1600" b="0" dirty="0">
                <a:solidFill>
                  <a:srgbClr val="002060"/>
                </a:solidFill>
                <a:effectLst/>
                <a:latin typeface="+mn-lt"/>
                <a:ea typeface="Calibri" panose="020F0502020204030204" pitchFamily="34" charset="0"/>
                <a:cs typeface="Calibri"/>
              </a:rPr>
              <a:t>Standarder kan bruges som værktøjer og </a:t>
            </a:r>
            <a:r>
              <a:rPr lang="da-DK" sz="1600" b="0" dirty="0" err="1">
                <a:solidFill>
                  <a:srgbClr val="002060"/>
                </a:solidFill>
                <a:effectLst/>
                <a:latin typeface="+mn-lt"/>
                <a:ea typeface="Calibri" panose="020F0502020204030204" pitchFamily="34" charset="0"/>
                <a:cs typeface="Calibri"/>
              </a:rPr>
              <a:t>inspira-tion</a:t>
            </a:r>
            <a:r>
              <a:rPr lang="da-DK" sz="1600" b="0" dirty="0">
                <a:solidFill>
                  <a:srgbClr val="002060"/>
                </a:solidFill>
                <a:effectLst/>
                <a:latin typeface="+mn-lt"/>
                <a:ea typeface="Calibri" panose="020F0502020204030204" pitchFamily="34" charset="0"/>
                <a:cs typeface="Calibri"/>
              </a:rPr>
              <a:t> til gennemgang og styring af processer </a:t>
            </a:r>
            <a:r>
              <a:rPr lang="da-DK" sz="1600" b="0" dirty="0" err="1">
                <a:solidFill>
                  <a:srgbClr val="002060"/>
                </a:solidFill>
                <a:effectLst/>
                <a:latin typeface="+mn-lt"/>
                <a:ea typeface="Calibri" panose="020F0502020204030204" pitchFamily="34" charset="0"/>
                <a:cs typeface="Calibri"/>
              </a:rPr>
              <a:t>om-kring</a:t>
            </a:r>
            <a:r>
              <a:rPr lang="da-DK" sz="1600" b="0" dirty="0">
                <a:solidFill>
                  <a:srgbClr val="002060"/>
                </a:solidFill>
                <a:effectLst/>
                <a:latin typeface="+mn-lt"/>
                <a:ea typeface="Calibri" panose="020F0502020204030204" pitchFamily="34" charset="0"/>
                <a:cs typeface="Calibri"/>
              </a:rPr>
              <a:t> alt lige fra </a:t>
            </a:r>
            <a:r>
              <a:rPr lang="da-DK" sz="1600" b="0" dirty="0" err="1">
                <a:solidFill>
                  <a:srgbClr val="002060"/>
                </a:solidFill>
                <a:effectLst/>
                <a:latin typeface="+mn-lt"/>
                <a:ea typeface="Calibri" panose="020F0502020204030204" pitchFamily="34" charset="0"/>
                <a:cs typeface="Calibri"/>
              </a:rPr>
              <a:t>ressource-forbrug</a:t>
            </a:r>
            <a:r>
              <a:rPr lang="da-DK" sz="1600" b="0" dirty="0">
                <a:solidFill>
                  <a:srgbClr val="002060"/>
                </a:solidFill>
                <a:effectLst/>
                <a:latin typeface="+mn-lt"/>
                <a:ea typeface="Calibri" panose="020F0502020204030204" pitchFamily="34" charset="0"/>
                <a:cs typeface="Calibri"/>
              </a:rPr>
              <a:t> til produktion og spild, f.eks. med fokus på at øge cirkulariteten af ressourcer og nedbringe CO2 forbruget. </a:t>
            </a:r>
            <a:endParaRPr lang="da-DK" sz="1800" b="1" dirty="0">
              <a:solidFill>
                <a:schemeClr val="accent2">
                  <a:lumMod val="25000"/>
                </a:schemeClr>
              </a:solidFill>
            </a:endParaRPr>
          </a:p>
        </p:txBody>
      </p:sp>
      <p:pic>
        <p:nvPicPr>
          <p:cNvPr id="7" name="Pladsholder til billede 6" descr="En lysende stjerne står blandt andre svagtlysende stjerner på grøn pastelfarvebaggrund">
            <a:extLst>
              <a:ext uri="{FF2B5EF4-FFF2-40B4-BE49-F238E27FC236}">
                <a16:creationId xmlns:a16="http://schemas.microsoft.com/office/drawing/2014/main" id="{5933B3E1-1C6F-1A84-5416-DBD2DCA33249}"/>
              </a:ext>
            </a:extLst>
          </p:cNvPr>
          <p:cNvPicPr>
            <a:picLocks noGrp="1" noChangeAspect="1"/>
          </p:cNvPicPr>
          <p:nvPr>
            <p:ph type="pic" sz="quarter" idx="10"/>
          </p:nvPr>
        </p:nvPicPr>
        <p:blipFill rotWithShape="1">
          <a:blip r:embed="rId3"/>
          <a:srcRect l="725" t="51154" r="-725" b="22775"/>
          <a:stretch/>
        </p:blipFill>
        <p:spPr>
          <a:xfrm>
            <a:off x="238294" y="4399886"/>
            <a:ext cx="11840066" cy="2315239"/>
          </a:xfrm>
        </p:spPr>
      </p:pic>
      <p:sp>
        <p:nvSpPr>
          <p:cNvPr id="3" name="Text Placeholder 3">
            <a:extLst>
              <a:ext uri="{FF2B5EF4-FFF2-40B4-BE49-F238E27FC236}">
                <a16:creationId xmlns:a16="http://schemas.microsoft.com/office/drawing/2014/main" id="{0FFE0DFF-026C-387B-F4B0-2C555EC06CAB}"/>
              </a:ext>
            </a:extLst>
          </p:cNvPr>
          <p:cNvSpPr txBox="1">
            <a:spLocks/>
          </p:cNvSpPr>
          <p:nvPr/>
        </p:nvSpPr>
        <p:spPr>
          <a:xfrm>
            <a:off x="6001653" y="1114090"/>
            <a:ext cx="3008095" cy="328579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n-US" sz="900" b="0" i="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a:buNone/>
              <a:defRPr lang="en-US" sz="900" b="0" i="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a:buNone/>
              <a:defRPr lang="en-US" sz="9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sz="2000" b="1" dirty="0">
                <a:solidFill>
                  <a:schemeClr val="accent6">
                    <a:lumMod val="50000"/>
                  </a:schemeClr>
                </a:solidFill>
                <a:latin typeface="+mn-lt"/>
              </a:rPr>
              <a:t>Forretning – </a:t>
            </a:r>
          </a:p>
          <a:p>
            <a:pPr>
              <a:spcBef>
                <a:spcPts val="0"/>
              </a:spcBef>
            </a:pPr>
            <a:r>
              <a:rPr lang="da-DK" sz="2000" b="1" dirty="0">
                <a:solidFill>
                  <a:schemeClr val="accent6">
                    <a:lumMod val="50000"/>
                  </a:schemeClr>
                </a:solidFill>
                <a:latin typeface="+mn-lt"/>
              </a:rPr>
              <a:t>Volumen og skalering</a:t>
            </a:r>
          </a:p>
          <a:p>
            <a:pPr>
              <a:spcBef>
                <a:spcPts val="600"/>
              </a:spcBef>
              <a:spcAft>
                <a:spcPts val="600"/>
              </a:spcAft>
            </a:pPr>
            <a:r>
              <a:rPr lang="da-DK" sz="1600" dirty="0">
                <a:latin typeface="+mn-lt"/>
                <a:ea typeface="Calibri" panose="020F0502020204030204" pitchFamily="34" charset="0"/>
                <a:cs typeface="Calibri"/>
              </a:rPr>
              <a:t>standarder kan definere specifikke materialer ift. indhold, kvalitet, egenskaber og historik – og dermed gøre det muligt at sikre sig tilstrækkelig volumen af efterspurgte materialer </a:t>
            </a:r>
            <a:r>
              <a:rPr lang="da-DK" sz="1600" b="0" dirty="0">
                <a:effectLst/>
                <a:latin typeface="+mn-lt"/>
                <a:ea typeface="Calibri" panose="020F0502020204030204" pitchFamily="34" charset="0"/>
                <a:cs typeface="Calibri"/>
              </a:rPr>
              <a:t>– og dermed styrke cirkulariteten af ressourcer. </a:t>
            </a:r>
            <a:endParaRPr lang="da-DK" sz="1600" b="1" dirty="0">
              <a:solidFill>
                <a:schemeClr val="accent6">
                  <a:lumMod val="50000"/>
                </a:schemeClr>
              </a:solidFill>
              <a:latin typeface="+mn-lt"/>
            </a:endParaRPr>
          </a:p>
        </p:txBody>
      </p:sp>
    </p:spTree>
    <p:extLst>
      <p:ext uri="{BB962C8B-B14F-4D97-AF65-F5344CB8AC3E}">
        <p14:creationId xmlns:p14="http://schemas.microsoft.com/office/powerpoint/2010/main" val="1515520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B1B30149-31C1-4FCC-BE3F-28C339CD20BC}"/>
              </a:ext>
            </a:extLst>
          </p:cNvPr>
          <p:cNvSpPr>
            <a:spLocks noGrp="1"/>
          </p:cNvSpPr>
          <p:nvPr>
            <p:ph type="body" sz="quarter" idx="13"/>
          </p:nvPr>
        </p:nvSpPr>
        <p:spPr>
          <a:xfrm>
            <a:off x="393274" y="2076226"/>
            <a:ext cx="6907462" cy="4485994"/>
          </a:xfrm>
        </p:spPr>
        <p:txBody>
          <a:bodyPr anchor="t"/>
          <a:lstStyle/>
          <a:p>
            <a:pPr>
              <a:lnSpc>
                <a:spcPct val="100000"/>
              </a:lnSpc>
            </a:pPr>
            <a:r>
              <a:rPr lang="da-DK" sz="2000" b="0" dirty="0">
                <a:solidFill>
                  <a:schemeClr val="tx1"/>
                </a:solidFill>
                <a:latin typeface="+mj-lt"/>
              </a:rPr>
              <a:t>Dansk standard giver danske virksomheder </a:t>
            </a:r>
            <a:br>
              <a:rPr lang="da-DK" sz="2000" b="0" dirty="0">
                <a:solidFill>
                  <a:schemeClr val="tx1"/>
                </a:solidFill>
                <a:latin typeface="+mj-lt"/>
              </a:rPr>
            </a:br>
            <a:r>
              <a:rPr lang="da-DK" sz="2000" b="0" dirty="0">
                <a:solidFill>
                  <a:schemeClr val="tx1"/>
                </a:solidFill>
                <a:latin typeface="+mj-lt"/>
              </a:rPr>
              <a:t>og organisationer adgang til at være med </a:t>
            </a:r>
            <a:br>
              <a:rPr lang="da-DK" sz="2000" b="0" dirty="0">
                <a:solidFill>
                  <a:schemeClr val="tx1"/>
                </a:solidFill>
                <a:latin typeface="+mj-lt"/>
              </a:rPr>
            </a:br>
            <a:r>
              <a:rPr lang="da-DK" sz="2000" b="0" dirty="0">
                <a:solidFill>
                  <a:schemeClr val="tx1"/>
                </a:solidFill>
                <a:latin typeface="+mj-lt"/>
              </a:rPr>
              <a:t>til at udvikle danske, europæiske og </a:t>
            </a:r>
            <a:br>
              <a:rPr lang="da-DK" sz="2000" b="0" dirty="0">
                <a:solidFill>
                  <a:schemeClr val="tx1"/>
                </a:solidFill>
                <a:latin typeface="+mj-lt"/>
              </a:rPr>
            </a:br>
            <a:r>
              <a:rPr lang="da-DK" sz="2000" b="0" dirty="0">
                <a:solidFill>
                  <a:schemeClr val="tx1"/>
                </a:solidFill>
                <a:latin typeface="+mj-lt"/>
              </a:rPr>
              <a:t>internationale standarder.</a:t>
            </a:r>
          </a:p>
          <a:p>
            <a:pPr>
              <a:lnSpc>
                <a:spcPct val="100000"/>
              </a:lnSpc>
            </a:pPr>
            <a:r>
              <a:rPr lang="da-DK" sz="2000" b="0" dirty="0">
                <a:solidFill>
                  <a:schemeClr val="tx1"/>
                </a:solidFill>
                <a:latin typeface="+mj-lt"/>
              </a:rPr>
              <a:t>Internationale standarder skaber sammenhæng </a:t>
            </a:r>
            <a:br>
              <a:rPr lang="da-DK" sz="2000" b="0" dirty="0">
                <a:solidFill>
                  <a:schemeClr val="tx1"/>
                </a:solidFill>
                <a:latin typeface="+mj-lt"/>
              </a:rPr>
            </a:br>
            <a:r>
              <a:rPr lang="da-DK" sz="2000" b="0" dirty="0">
                <a:solidFill>
                  <a:schemeClr val="tx1"/>
                </a:solidFill>
                <a:latin typeface="+mj-lt"/>
              </a:rPr>
              <a:t>ml. løsningerne på tværs af landegrænser </a:t>
            </a:r>
            <a:br>
              <a:rPr lang="da-DK" sz="2000" b="0" dirty="0">
                <a:solidFill>
                  <a:schemeClr val="tx1"/>
                </a:solidFill>
                <a:latin typeface="+mj-lt"/>
              </a:rPr>
            </a:br>
            <a:r>
              <a:rPr lang="da-DK" sz="2000" b="0" dirty="0">
                <a:solidFill>
                  <a:schemeClr val="tx1"/>
                </a:solidFill>
                <a:latin typeface="+mj-lt"/>
              </a:rPr>
              <a:t>– også i praksis.</a:t>
            </a:r>
          </a:p>
          <a:p>
            <a:pPr>
              <a:lnSpc>
                <a:spcPct val="100000"/>
              </a:lnSpc>
            </a:pPr>
            <a:r>
              <a:rPr lang="da-DK" sz="2000" b="0" dirty="0">
                <a:solidFill>
                  <a:schemeClr val="tx1"/>
                </a:solidFill>
                <a:latin typeface="+mj-lt"/>
              </a:rPr>
              <a:t>Europæiske og internationale standarder har </a:t>
            </a:r>
            <a:br>
              <a:rPr lang="da-DK" sz="2000" b="0" dirty="0">
                <a:solidFill>
                  <a:schemeClr val="tx1"/>
                </a:solidFill>
                <a:latin typeface="+mj-lt"/>
              </a:rPr>
            </a:br>
            <a:r>
              <a:rPr lang="da-DK" sz="2000" b="0" dirty="0">
                <a:solidFill>
                  <a:schemeClr val="tx1"/>
                </a:solidFill>
                <a:latin typeface="+mj-lt"/>
              </a:rPr>
              <a:t>fokus på at imødekomme udfordringer og krav omkring bæredygtighed. </a:t>
            </a:r>
          </a:p>
          <a:p>
            <a:pPr>
              <a:lnSpc>
                <a:spcPct val="100000"/>
              </a:lnSpc>
            </a:pPr>
            <a:r>
              <a:rPr lang="da-DK" sz="2000" b="0" dirty="0">
                <a:solidFill>
                  <a:schemeClr val="tx1"/>
                </a:solidFill>
                <a:effectLst/>
                <a:latin typeface="+mj-lt"/>
                <a:ea typeface="Calibri" panose="020F0502020204030204" pitchFamily="34" charset="0"/>
              </a:rPr>
              <a:t>Danske virksomheder, som bruger internationale standarder, har lettere adgang til verdensmarkedet.</a:t>
            </a:r>
          </a:p>
        </p:txBody>
      </p:sp>
      <p:grpSp>
        <p:nvGrpSpPr>
          <p:cNvPr id="2" name="Gruppe 1">
            <a:extLst>
              <a:ext uri="{FF2B5EF4-FFF2-40B4-BE49-F238E27FC236}">
                <a16:creationId xmlns:a16="http://schemas.microsoft.com/office/drawing/2014/main" id="{45603D73-AD03-403C-913F-CF962817220B}"/>
              </a:ext>
            </a:extLst>
          </p:cNvPr>
          <p:cNvGrpSpPr/>
          <p:nvPr/>
        </p:nvGrpSpPr>
        <p:grpSpPr>
          <a:xfrm>
            <a:off x="5488626" y="920768"/>
            <a:ext cx="8771335" cy="5641452"/>
            <a:chOff x="5400698" y="995199"/>
            <a:chExt cx="8771335" cy="5641452"/>
          </a:xfrm>
        </p:grpSpPr>
        <p:pic>
          <p:nvPicPr>
            <p:cNvPr id="18" name="Pladsholder til billede 22" descr="Et billede, der indeholder mørk, forside, sidder, tændt&#10;&#10;Automatisk genereret beskrivelse">
              <a:extLst>
                <a:ext uri="{FF2B5EF4-FFF2-40B4-BE49-F238E27FC236}">
                  <a16:creationId xmlns:a16="http://schemas.microsoft.com/office/drawing/2014/main" id="{5251B3F8-FE22-4255-B906-E220AB0A90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1614" r="-308" b="1614"/>
            <a:stretch/>
          </p:blipFill>
          <p:spPr>
            <a:xfrm>
              <a:off x="5400698" y="995199"/>
              <a:ext cx="8771335" cy="5641452"/>
            </a:xfrm>
            <a:prstGeom prst="rect">
              <a:avLst/>
            </a:prstGeom>
            <a:noFill/>
          </p:spPr>
        </p:pic>
        <p:sp>
          <p:nvSpPr>
            <p:cNvPr id="23" name="Oval 8">
              <a:extLst>
                <a:ext uri="{FF2B5EF4-FFF2-40B4-BE49-F238E27FC236}">
                  <a16:creationId xmlns:a16="http://schemas.microsoft.com/office/drawing/2014/main" id="{6BCA38A3-D0A7-4C7F-BAE7-2472A90CA868}"/>
                </a:ext>
              </a:extLst>
            </p:cNvPr>
            <p:cNvSpPr/>
            <p:nvPr/>
          </p:nvSpPr>
          <p:spPr>
            <a:xfrm>
              <a:off x="7392227" y="2308501"/>
              <a:ext cx="2957752" cy="2957752"/>
            </a:xfrm>
            <a:prstGeom prst="ellipse">
              <a:avLst/>
            </a:prstGeom>
            <a:noFill/>
            <a:ln w="66675">
              <a:solidFill>
                <a:srgbClr val="009A44"/>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F3C"/>
                </a:solidFill>
                <a:effectLst/>
                <a:uLnTx/>
                <a:uFillTx/>
                <a:latin typeface="Century Gothic" panose="020F0302020204030204"/>
                <a:ea typeface="+mn-ea"/>
                <a:cs typeface="+mn-cs"/>
              </a:endParaRPr>
            </a:p>
          </p:txBody>
        </p:sp>
        <p:sp>
          <p:nvSpPr>
            <p:cNvPr id="29" name="Oval 10">
              <a:extLst>
                <a:ext uri="{FF2B5EF4-FFF2-40B4-BE49-F238E27FC236}">
                  <a16:creationId xmlns:a16="http://schemas.microsoft.com/office/drawing/2014/main" id="{3AC50BF8-E0A4-4E24-9E05-2AE52F4BB0DD}"/>
                </a:ext>
              </a:extLst>
            </p:cNvPr>
            <p:cNvSpPr/>
            <p:nvPr/>
          </p:nvSpPr>
          <p:spPr>
            <a:xfrm>
              <a:off x="6444128" y="1411258"/>
              <a:ext cx="4809334" cy="4809334"/>
            </a:xfrm>
            <a:prstGeom prst="ellipse">
              <a:avLst/>
            </a:prstGeom>
            <a:noFill/>
            <a:ln w="66675">
              <a:solidFill>
                <a:srgbClr val="009A44"/>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F3C"/>
                </a:solidFill>
                <a:effectLst/>
                <a:uLnTx/>
                <a:uFillTx/>
                <a:latin typeface="Century Gothic" panose="020F0302020204030204"/>
                <a:ea typeface="+mn-ea"/>
                <a:cs typeface="+mn-cs"/>
              </a:endParaRPr>
            </a:p>
          </p:txBody>
        </p:sp>
        <p:sp>
          <p:nvSpPr>
            <p:cNvPr id="20" name="Oval 40">
              <a:extLst>
                <a:ext uri="{FF2B5EF4-FFF2-40B4-BE49-F238E27FC236}">
                  <a16:creationId xmlns:a16="http://schemas.microsoft.com/office/drawing/2014/main" id="{7D526729-F15F-4509-BE78-7A1FE9CB022A}"/>
                </a:ext>
              </a:extLst>
            </p:cNvPr>
            <p:cNvSpPr/>
            <p:nvPr/>
          </p:nvSpPr>
          <p:spPr>
            <a:xfrm>
              <a:off x="8211810" y="3150392"/>
              <a:ext cx="1273969" cy="1273969"/>
            </a:xfrm>
            <a:prstGeom prst="ellipse">
              <a:avLst/>
            </a:prstGeom>
            <a:solidFill>
              <a:srgbClr val="00823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F9F9F5"/>
                </a:solidFill>
                <a:effectLst/>
                <a:uLnTx/>
                <a:uFillTx/>
                <a:latin typeface="Century Gothic" panose="020F0302020204030204"/>
                <a:ea typeface="+mn-ea"/>
                <a:cs typeface="+mn-cs"/>
              </a:endParaRPr>
            </a:p>
          </p:txBody>
        </p:sp>
        <p:pic>
          <p:nvPicPr>
            <p:cNvPr id="46" name="Billede 45" descr="Et billede, der indeholder tekst, clipart&#10;&#10;Automatisk genereret beskrivelse">
              <a:extLst>
                <a:ext uri="{FF2B5EF4-FFF2-40B4-BE49-F238E27FC236}">
                  <a16:creationId xmlns:a16="http://schemas.microsoft.com/office/drawing/2014/main" id="{5FBD141B-0828-435C-8425-A3C91AECC495}"/>
                </a:ext>
              </a:extLst>
            </p:cNvPr>
            <p:cNvPicPr>
              <a:picLocks noChangeAspect="1"/>
            </p:cNvPicPr>
            <p:nvPr/>
          </p:nvPicPr>
          <p:blipFill>
            <a:blip r:embed="rId4"/>
            <a:stretch>
              <a:fillRect/>
            </a:stretch>
          </p:blipFill>
          <p:spPr>
            <a:xfrm>
              <a:off x="8469950" y="3598162"/>
              <a:ext cx="772037" cy="395526"/>
            </a:xfrm>
            <a:prstGeom prst="rect">
              <a:avLst/>
            </a:prstGeom>
          </p:spPr>
        </p:pic>
        <p:pic>
          <p:nvPicPr>
            <p:cNvPr id="9" name="Billede 8">
              <a:extLst>
                <a:ext uri="{FF2B5EF4-FFF2-40B4-BE49-F238E27FC236}">
                  <a16:creationId xmlns:a16="http://schemas.microsoft.com/office/drawing/2014/main" id="{CE7D6C8C-9205-4B62-8129-F7AA7237EE9C}"/>
                </a:ext>
              </a:extLst>
            </p:cNvPr>
            <p:cNvPicPr>
              <a:picLocks noChangeAspect="1"/>
            </p:cNvPicPr>
            <p:nvPr/>
          </p:nvPicPr>
          <p:blipFill>
            <a:blip r:embed="rId5"/>
            <a:stretch>
              <a:fillRect/>
            </a:stretch>
          </p:blipFill>
          <p:spPr>
            <a:xfrm>
              <a:off x="7097336" y="2522867"/>
              <a:ext cx="935055" cy="1003572"/>
            </a:xfrm>
            <a:prstGeom prst="rect">
              <a:avLst/>
            </a:prstGeom>
          </p:spPr>
        </p:pic>
        <p:pic>
          <p:nvPicPr>
            <p:cNvPr id="19" name="Billede 18">
              <a:extLst>
                <a:ext uri="{FF2B5EF4-FFF2-40B4-BE49-F238E27FC236}">
                  <a16:creationId xmlns:a16="http://schemas.microsoft.com/office/drawing/2014/main" id="{9E54CC54-1B67-4C33-826D-C3EAF9833750}"/>
                </a:ext>
              </a:extLst>
            </p:cNvPr>
            <p:cNvPicPr>
              <a:picLocks noChangeAspect="1"/>
            </p:cNvPicPr>
            <p:nvPr/>
          </p:nvPicPr>
          <p:blipFill>
            <a:blip r:embed="rId6"/>
            <a:stretch>
              <a:fillRect/>
            </a:stretch>
          </p:blipFill>
          <p:spPr>
            <a:xfrm>
              <a:off x="8420524" y="4878262"/>
              <a:ext cx="1235408" cy="714801"/>
            </a:xfrm>
            <a:prstGeom prst="rect">
              <a:avLst/>
            </a:prstGeom>
          </p:spPr>
        </p:pic>
        <p:pic>
          <p:nvPicPr>
            <p:cNvPr id="22" name="Billede 21">
              <a:extLst>
                <a:ext uri="{FF2B5EF4-FFF2-40B4-BE49-F238E27FC236}">
                  <a16:creationId xmlns:a16="http://schemas.microsoft.com/office/drawing/2014/main" id="{2902E757-94C2-41BA-A10B-764129567AA7}"/>
                </a:ext>
              </a:extLst>
            </p:cNvPr>
            <p:cNvPicPr>
              <a:picLocks noChangeAspect="1"/>
            </p:cNvPicPr>
            <p:nvPr/>
          </p:nvPicPr>
          <p:blipFill>
            <a:blip r:embed="rId7"/>
            <a:stretch>
              <a:fillRect/>
            </a:stretch>
          </p:blipFill>
          <p:spPr>
            <a:xfrm>
              <a:off x="6960250" y="4219195"/>
              <a:ext cx="1235408" cy="714801"/>
            </a:xfrm>
            <a:prstGeom prst="rect">
              <a:avLst/>
            </a:prstGeom>
          </p:spPr>
        </p:pic>
        <p:pic>
          <p:nvPicPr>
            <p:cNvPr id="27" name="Billede 26">
              <a:extLst>
                <a:ext uri="{FF2B5EF4-FFF2-40B4-BE49-F238E27FC236}">
                  <a16:creationId xmlns:a16="http://schemas.microsoft.com/office/drawing/2014/main" id="{668B9FB4-4B99-44AD-BB75-270CEFAB1372}"/>
                </a:ext>
              </a:extLst>
            </p:cNvPr>
            <p:cNvPicPr>
              <a:picLocks noChangeAspect="1"/>
            </p:cNvPicPr>
            <p:nvPr/>
          </p:nvPicPr>
          <p:blipFill>
            <a:blip r:embed="rId8"/>
            <a:stretch>
              <a:fillRect/>
            </a:stretch>
          </p:blipFill>
          <p:spPr>
            <a:xfrm>
              <a:off x="10207383" y="1559601"/>
              <a:ext cx="931660" cy="999928"/>
            </a:xfrm>
            <a:prstGeom prst="rect">
              <a:avLst/>
            </a:prstGeom>
          </p:spPr>
        </p:pic>
        <p:pic>
          <p:nvPicPr>
            <p:cNvPr id="33" name="Billede 32">
              <a:extLst>
                <a:ext uri="{FF2B5EF4-FFF2-40B4-BE49-F238E27FC236}">
                  <a16:creationId xmlns:a16="http://schemas.microsoft.com/office/drawing/2014/main" id="{A43531F8-C580-4FCD-9316-8C88B079FBC1}"/>
                </a:ext>
              </a:extLst>
            </p:cNvPr>
            <p:cNvPicPr>
              <a:picLocks noChangeAspect="1"/>
            </p:cNvPicPr>
            <p:nvPr/>
          </p:nvPicPr>
          <p:blipFill>
            <a:blip r:embed="rId9"/>
            <a:stretch>
              <a:fillRect/>
            </a:stretch>
          </p:blipFill>
          <p:spPr>
            <a:xfrm>
              <a:off x="10673213" y="3598162"/>
              <a:ext cx="931660" cy="999928"/>
            </a:xfrm>
            <a:prstGeom prst="rect">
              <a:avLst/>
            </a:prstGeom>
          </p:spPr>
        </p:pic>
      </p:grpSp>
      <p:sp>
        <p:nvSpPr>
          <p:cNvPr id="4" name="Titel 3">
            <a:extLst>
              <a:ext uri="{FF2B5EF4-FFF2-40B4-BE49-F238E27FC236}">
                <a16:creationId xmlns:a16="http://schemas.microsoft.com/office/drawing/2014/main" id="{0802693F-2E94-DC8A-5D82-088F61C9EFBF}"/>
              </a:ext>
            </a:extLst>
          </p:cNvPr>
          <p:cNvSpPr>
            <a:spLocks noGrp="1"/>
          </p:cNvSpPr>
          <p:nvPr>
            <p:ph type="title"/>
          </p:nvPr>
        </p:nvSpPr>
        <p:spPr/>
        <p:txBody>
          <a:bodyPr/>
          <a:lstStyle/>
          <a:p>
            <a:r>
              <a:rPr lang="da-DK" sz="3200" dirty="0">
                <a:solidFill>
                  <a:schemeClr val="tx1"/>
                </a:solidFill>
                <a:latin typeface="+mj-lt"/>
              </a:rPr>
              <a:t>Dansk Standard er Danmarks officielle standardiseringsorganisation</a:t>
            </a:r>
            <a:br>
              <a:rPr lang="da-DK" sz="3200" dirty="0">
                <a:solidFill>
                  <a:schemeClr val="tx1"/>
                </a:solidFill>
                <a:latin typeface="+mj-lt"/>
              </a:rPr>
            </a:br>
            <a:endParaRPr lang="en-GB" sz="3200" dirty="0"/>
          </a:p>
        </p:txBody>
      </p:sp>
    </p:spTree>
    <p:extLst>
      <p:ext uri="{BB962C8B-B14F-4D97-AF65-F5344CB8AC3E}">
        <p14:creationId xmlns:p14="http://schemas.microsoft.com/office/powerpoint/2010/main" val="1687327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BCC8E4-2204-C0A2-B0E0-1AB35974FADF}"/>
              </a:ext>
            </a:extLst>
          </p:cNvPr>
          <p:cNvSpPr/>
          <p:nvPr/>
        </p:nvSpPr>
        <p:spPr>
          <a:xfrm>
            <a:off x="482885" y="1257720"/>
            <a:ext cx="3061699" cy="260104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2EC06D92-1876-EBEB-B916-AA4576EBC523}"/>
              </a:ext>
            </a:extLst>
          </p:cNvPr>
          <p:cNvSpPr/>
          <p:nvPr/>
        </p:nvSpPr>
        <p:spPr>
          <a:xfrm>
            <a:off x="3892193" y="1257720"/>
            <a:ext cx="3061699" cy="260104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F3BB34AA-6CBB-41E7-9329-2B71F07DFD85}"/>
              </a:ext>
            </a:extLst>
          </p:cNvPr>
          <p:cNvSpPr/>
          <p:nvPr/>
        </p:nvSpPr>
        <p:spPr>
          <a:xfrm>
            <a:off x="7312621" y="1257720"/>
            <a:ext cx="3061699" cy="260104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2FBD7645-25CE-972B-911B-8A707B757843}"/>
              </a:ext>
            </a:extLst>
          </p:cNvPr>
          <p:cNvSpPr/>
          <p:nvPr/>
        </p:nvSpPr>
        <p:spPr>
          <a:xfrm>
            <a:off x="494996" y="3972727"/>
            <a:ext cx="3061699" cy="772455"/>
          </a:xfrm>
          <a:prstGeom prst="rect">
            <a:avLst/>
          </a:prstGeom>
          <a:solidFill>
            <a:schemeClr val="accent3">
              <a:lumMod val="20000"/>
              <a:lumOff val="80000"/>
            </a:schemeClr>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R="0" lvl="0" algn="l" defTabSz="914400" rtl="0" eaLnBrk="1" fontAlgn="auto" latinLnBrk="0" hangingPunct="1">
              <a:lnSpc>
                <a:spcPts val="1700"/>
              </a:lnSpc>
              <a:spcBef>
                <a:spcPts val="0"/>
              </a:spcBef>
              <a:spcAft>
                <a:spcPts val="0"/>
              </a:spcAft>
              <a:buClrTx/>
              <a:buSzTx/>
              <a:tabLst/>
              <a:defRPr/>
            </a:pPr>
            <a:r>
              <a:rPr lang="da-DK" sz="1400" b="1" noProof="0" dirty="0">
                <a:solidFill>
                  <a:srgbClr val="27251F"/>
                </a:solidFill>
                <a:latin typeface="+mj-lt"/>
                <a:cs typeface="Pan Display TT" panose="02010504010101010104" pitchFamily="2" charset="0"/>
              </a:rPr>
              <a:t>Bliv tidlig opdateret med</a:t>
            </a:r>
            <a:r>
              <a:rPr kumimoji="0" lang="da-DK" sz="1400" b="1" i="0" u="none" strike="noStrike" kern="1200" cap="none" spc="0" normalizeH="0" noProof="0" dirty="0">
                <a:ln>
                  <a:noFill/>
                </a:ln>
                <a:solidFill>
                  <a:srgbClr val="27251F"/>
                </a:solidFill>
                <a:effectLst/>
                <a:uLnTx/>
                <a:uFillTx/>
                <a:latin typeface="+mj-lt"/>
                <a:cs typeface="Pan Display TT" panose="02010504010101010104" pitchFamily="2" charset="0"/>
              </a:rPr>
              <a:t> ny viden inden for dit fagområde</a:t>
            </a:r>
            <a:r>
              <a:rPr kumimoji="0" lang="da-DK" sz="1400" b="0" i="0" u="none" strike="noStrike" kern="1200" cap="none" spc="0" normalizeH="0" noProof="0" dirty="0">
                <a:ln>
                  <a:noFill/>
                </a:ln>
                <a:solidFill>
                  <a:srgbClr val="27251F"/>
                </a:solidFill>
                <a:effectLst/>
                <a:uLnTx/>
                <a:uFillTx/>
                <a:latin typeface="+mj-lt"/>
                <a:cs typeface="Pan Display TT" panose="02010504010101010104" pitchFamily="2" charset="0"/>
              </a:rPr>
              <a:t>. </a:t>
            </a:r>
            <a:endParaRPr kumimoji="0" lang="da-DK" sz="1400" b="0" i="0" u="none" strike="noStrike" kern="1200" cap="none" spc="0" normalizeH="0" baseline="0" noProof="0" dirty="0">
              <a:ln>
                <a:noFill/>
              </a:ln>
              <a:solidFill>
                <a:srgbClr val="27251F"/>
              </a:solidFill>
              <a:effectLst/>
              <a:uLnTx/>
              <a:uFillTx/>
              <a:latin typeface="+mj-lt"/>
              <a:cs typeface="Pan Display TT" panose="02010504010101010104" pitchFamily="2" charset="0"/>
            </a:endParaRPr>
          </a:p>
          <a:p>
            <a:pPr marL="2457450" lvl="5" indent="-171450">
              <a:lnSpc>
                <a:spcPts val="1700"/>
              </a:lnSpc>
              <a:buFont typeface="Arial" panose="020B0604020202020204" pitchFamily="34" charset="0"/>
              <a:buChar char="•"/>
              <a:defRPr/>
            </a:pPr>
            <a:endParaRPr kumimoji="0" lang="da-DK" sz="1400" b="0" i="0" u="none" strike="noStrike" kern="1200" cap="none" spc="0" normalizeH="0" baseline="0" noProof="0" dirty="0">
              <a:ln>
                <a:noFill/>
              </a:ln>
              <a:solidFill>
                <a:srgbClr val="27251F"/>
              </a:solidFill>
              <a:effectLst/>
              <a:uLnTx/>
              <a:uFillTx/>
              <a:latin typeface="+mj-lt"/>
              <a:cs typeface="Pan Display TT" panose="02010504010101010104" pitchFamily="2" charset="0"/>
            </a:endParaRPr>
          </a:p>
        </p:txBody>
      </p:sp>
      <p:sp>
        <p:nvSpPr>
          <p:cNvPr id="15" name="Title 2">
            <a:extLst>
              <a:ext uri="{FF2B5EF4-FFF2-40B4-BE49-F238E27FC236}">
                <a16:creationId xmlns:a16="http://schemas.microsoft.com/office/drawing/2014/main" id="{6BA1F636-4191-845E-D11B-E5DF35E63C9C}"/>
              </a:ext>
            </a:extLst>
          </p:cNvPr>
          <p:cNvSpPr txBox="1">
            <a:spLocks/>
          </p:cNvSpPr>
          <p:nvPr/>
        </p:nvSpPr>
        <p:spPr>
          <a:xfrm>
            <a:off x="739590" y="2249869"/>
            <a:ext cx="1812953" cy="9446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br>
              <a:rPr lang="da-DK" sz="2400">
                <a:solidFill>
                  <a:schemeClr val="bg1"/>
                </a:solidFill>
              </a:rPr>
            </a:br>
            <a:r>
              <a:rPr lang="da-DK" sz="2400">
                <a:solidFill>
                  <a:schemeClr val="bg1"/>
                </a:solidFill>
              </a:rPr>
              <a:t>Adgang til unik viden</a:t>
            </a:r>
          </a:p>
        </p:txBody>
      </p:sp>
      <p:sp>
        <p:nvSpPr>
          <p:cNvPr id="32" name="Title 2">
            <a:extLst>
              <a:ext uri="{FF2B5EF4-FFF2-40B4-BE49-F238E27FC236}">
                <a16:creationId xmlns:a16="http://schemas.microsoft.com/office/drawing/2014/main" id="{69B80D30-99F8-F000-C28D-22586C1E6019}"/>
              </a:ext>
            </a:extLst>
          </p:cNvPr>
          <p:cNvSpPr txBox="1">
            <a:spLocks/>
          </p:cNvSpPr>
          <p:nvPr/>
        </p:nvSpPr>
        <p:spPr>
          <a:xfrm>
            <a:off x="4074953" y="2236520"/>
            <a:ext cx="2151637" cy="118813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br>
              <a:rPr lang="da-DK" sz="2400">
                <a:solidFill>
                  <a:schemeClr val="bg1"/>
                </a:solidFill>
              </a:rPr>
            </a:br>
            <a:r>
              <a:rPr lang="da-DK" sz="2400">
                <a:solidFill>
                  <a:schemeClr val="bg1"/>
                </a:solidFill>
              </a:rPr>
              <a:t>Et bredt, fagligt fællesskab</a:t>
            </a:r>
          </a:p>
        </p:txBody>
      </p:sp>
      <p:sp>
        <p:nvSpPr>
          <p:cNvPr id="54" name="Title 2">
            <a:extLst>
              <a:ext uri="{FF2B5EF4-FFF2-40B4-BE49-F238E27FC236}">
                <a16:creationId xmlns:a16="http://schemas.microsoft.com/office/drawing/2014/main" id="{8D36DF33-A1DA-FC74-4192-C70BA85CAD11}"/>
              </a:ext>
            </a:extLst>
          </p:cNvPr>
          <p:cNvSpPr txBox="1">
            <a:spLocks/>
          </p:cNvSpPr>
          <p:nvPr/>
        </p:nvSpPr>
        <p:spPr>
          <a:xfrm>
            <a:off x="7435468" y="2225016"/>
            <a:ext cx="2236560" cy="12003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br>
              <a:rPr lang="da-DK" sz="2400"/>
            </a:br>
            <a:r>
              <a:rPr lang="da-DK" sz="2400">
                <a:solidFill>
                  <a:schemeClr val="bg1"/>
                </a:solidFill>
              </a:rPr>
              <a:t>En stemme, der bliver hørt</a:t>
            </a:r>
          </a:p>
        </p:txBody>
      </p:sp>
      <p:sp>
        <p:nvSpPr>
          <p:cNvPr id="6" name="Rectangle 5">
            <a:extLst>
              <a:ext uri="{FF2B5EF4-FFF2-40B4-BE49-F238E27FC236}">
                <a16:creationId xmlns:a16="http://schemas.microsoft.com/office/drawing/2014/main" id="{D604F3A8-CF6B-A0D9-A9F2-A46342AC57CE}"/>
              </a:ext>
            </a:extLst>
          </p:cNvPr>
          <p:cNvSpPr/>
          <p:nvPr/>
        </p:nvSpPr>
        <p:spPr>
          <a:xfrm>
            <a:off x="3892192" y="3960677"/>
            <a:ext cx="3061699" cy="772455"/>
          </a:xfrm>
          <a:prstGeom prst="rect">
            <a:avLst/>
          </a:prstGeom>
          <a:solidFill>
            <a:schemeClr val="accent3">
              <a:lumMod val="20000"/>
              <a:lumOff val="80000"/>
            </a:schemeClr>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R="0" lvl="0" algn="l" defTabSz="914400" rtl="0" eaLnBrk="1" fontAlgn="auto" latinLnBrk="0" hangingPunct="1">
              <a:spcBef>
                <a:spcPts val="0"/>
              </a:spcBef>
              <a:spcAft>
                <a:spcPts val="0"/>
              </a:spcAft>
              <a:buClrTx/>
              <a:buSzTx/>
              <a:tabLst/>
              <a:defRPr/>
            </a:pPr>
            <a:r>
              <a:rPr lang="da-DK" sz="1400" b="1" dirty="0">
                <a:solidFill>
                  <a:srgbClr val="27251F"/>
                </a:solidFill>
                <a:latin typeface="+mj-lt"/>
                <a:cs typeface="Pan Display TT" panose="02010504010101010104" pitchFamily="2" charset="0"/>
              </a:rPr>
              <a:t>Bliv en del af et stærkt, fagligt netværk i Danmark og internationalt. 																																																</a:t>
            </a:r>
            <a:endParaRPr kumimoji="0" lang="da-DK" sz="1400" b="1" i="0" u="none" strike="noStrike" kern="1200" cap="none" spc="0" normalizeH="0" baseline="0" noProof="0" dirty="0">
              <a:ln>
                <a:noFill/>
              </a:ln>
              <a:solidFill>
                <a:srgbClr val="27251F"/>
              </a:solidFill>
              <a:effectLst/>
              <a:uLnTx/>
              <a:uFillTx/>
              <a:latin typeface="+mj-lt"/>
              <a:cs typeface="Pan Display TT" panose="02010504010101010104" pitchFamily="2"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27251F"/>
              </a:solidFill>
              <a:effectLst/>
              <a:uLnTx/>
              <a:uFillTx/>
              <a:latin typeface="+mj-lt"/>
              <a:cs typeface="Pan Display TT" panose="02010504010101010104" pitchFamily="2"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27251F"/>
              </a:solidFill>
              <a:effectLst/>
              <a:uLnTx/>
              <a:uFillTx/>
              <a:latin typeface="+mj-lt"/>
              <a:cs typeface="Pan Display TT" panose="02010504010101010104" pitchFamily="2" charset="0"/>
            </a:endParaRPr>
          </a:p>
        </p:txBody>
      </p:sp>
      <p:sp>
        <p:nvSpPr>
          <p:cNvPr id="7" name="Rectangle 6">
            <a:extLst>
              <a:ext uri="{FF2B5EF4-FFF2-40B4-BE49-F238E27FC236}">
                <a16:creationId xmlns:a16="http://schemas.microsoft.com/office/drawing/2014/main" id="{9EDE63CA-9323-0D1B-46A1-FF8D4E5E1EAD}"/>
              </a:ext>
            </a:extLst>
          </p:cNvPr>
          <p:cNvSpPr/>
          <p:nvPr/>
        </p:nvSpPr>
        <p:spPr>
          <a:xfrm>
            <a:off x="7312621" y="3956113"/>
            <a:ext cx="3061699" cy="772455"/>
          </a:xfrm>
          <a:prstGeom prst="rect">
            <a:avLst/>
          </a:prstGeom>
          <a:solidFill>
            <a:schemeClr val="accent3">
              <a:lumMod val="20000"/>
              <a:lumOff val="80000"/>
            </a:schemeClr>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lvl="0">
              <a:defRPr/>
            </a:pPr>
            <a:r>
              <a:rPr lang="da-DK" sz="1400" b="1" dirty="0">
                <a:solidFill>
                  <a:srgbClr val="27251F"/>
                </a:solidFill>
                <a:latin typeface="+mj-lt"/>
                <a:cs typeface="Pan Display TT" panose="02010504010101010104" pitchFamily="2" charset="0"/>
              </a:rPr>
              <a:t>Brug din stemme og vær med til at sikre danske interesser og konkurrenceevne.</a:t>
            </a:r>
          </a:p>
          <a:p>
            <a:pPr lvl="0">
              <a:defRPr/>
            </a:pPr>
            <a:endParaRPr lang="da-DK" sz="1400" b="1" dirty="0">
              <a:solidFill>
                <a:srgbClr val="27251F"/>
              </a:solidFill>
              <a:latin typeface="+mj-lt"/>
              <a:cs typeface="Pan Display TT" panose="02010504010101010104" pitchFamily="2" charset="0"/>
            </a:endParaRPr>
          </a:p>
        </p:txBody>
      </p:sp>
      <p:sp>
        <p:nvSpPr>
          <p:cNvPr id="8" name="Rectangle 7">
            <a:extLst>
              <a:ext uri="{FF2B5EF4-FFF2-40B4-BE49-F238E27FC236}">
                <a16:creationId xmlns:a16="http://schemas.microsoft.com/office/drawing/2014/main" id="{8B2889D4-78E6-9AD3-9D76-D1740778F423}"/>
              </a:ext>
            </a:extLst>
          </p:cNvPr>
          <p:cNvSpPr/>
          <p:nvPr/>
        </p:nvSpPr>
        <p:spPr>
          <a:xfrm>
            <a:off x="501988" y="4830524"/>
            <a:ext cx="3061699" cy="1763913"/>
          </a:xfrm>
          <a:prstGeom prst="rect">
            <a:avLst/>
          </a:prstGeom>
          <a:solidFill>
            <a:schemeClr val="bg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r>
              <a:rPr lang="da-DK" sz="1300" i="1" dirty="0">
                <a:solidFill>
                  <a:schemeClr val="tx1"/>
                </a:solidFill>
              </a:rPr>
              <a:t>Som medlem får du tidligt adgang til unik viden om kommende danske og internationale standarder, der er relevante for dit fagområde. Dermed er du på forkant med de standarder, der former markedet.</a:t>
            </a:r>
            <a:endParaRPr lang="da-DK" sz="1300" dirty="0">
              <a:solidFill>
                <a:srgbClr val="27251F"/>
              </a:solidFill>
              <a:cs typeface="Pan Display TT" panose="02010504010101010104" pitchFamily="2" charset="0"/>
            </a:endParaRPr>
          </a:p>
        </p:txBody>
      </p:sp>
      <p:sp>
        <p:nvSpPr>
          <p:cNvPr id="9" name="Rectangle 8">
            <a:extLst>
              <a:ext uri="{FF2B5EF4-FFF2-40B4-BE49-F238E27FC236}">
                <a16:creationId xmlns:a16="http://schemas.microsoft.com/office/drawing/2014/main" id="{83A104D6-0284-55F7-8F10-5F0B8676A1CB}"/>
              </a:ext>
            </a:extLst>
          </p:cNvPr>
          <p:cNvSpPr/>
          <p:nvPr/>
        </p:nvSpPr>
        <p:spPr>
          <a:xfrm>
            <a:off x="3892191" y="4830524"/>
            <a:ext cx="3061699" cy="1763913"/>
          </a:xfrm>
          <a:prstGeom prst="rect">
            <a:avLst/>
          </a:prstGeom>
          <a:solidFill>
            <a:schemeClr val="bg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defRPr/>
            </a:pPr>
            <a:r>
              <a:rPr lang="da-DK" sz="1300" i="1" dirty="0">
                <a:solidFill>
                  <a:schemeClr val="tx1"/>
                </a:solidFill>
              </a:rPr>
              <a:t>Som medlem bliver du en del af et stærkt og bredt netværk af relevante nationale og internationale aktører, som videndeler og udvikler standarder.</a:t>
            </a:r>
          </a:p>
        </p:txBody>
      </p:sp>
      <p:sp>
        <p:nvSpPr>
          <p:cNvPr id="10" name="Rectangle 9">
            <a:extLst>
              <a:ext uri="{FF2B5EF4-FFF2-40B4-BE49-F238E27FC236}">
                <a16:creationId xmlns:a16="http://schemas.microsoft.com/office/drawing/2014/main" id="{D6E03F63-E530-6E52-09F6-D2417E41C853}"/>
              </a:ext>
            </a:extLst>
          </p:cNvPr>
          <p:cNvSpPr/>
          <p:nvPr/>
        </p:nvSpPr>
        <p:spPr>
          <a:xfrm>
            <a:off x="7312621" y="4830525"/>
            <a:ext cx="3061699" cy="1763913"/>
          </a:xfrm>
          <a:prstGeom prst="rect">
            <a:avLst/>
          </a:prstGeom>
          <a:solidFill>
            <a:schemeClr val="bg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lvl="0">
              <a:defRPr/>
            </a:pPr>
            <a:r>
              <a:rPr lang="da-DK" sz="1300" i="1" dirty="0">
                <a:solidFill>
                  <a:schemeClr val="tx1"/>
                </a:solidFill>
              </a:rPr>
              <a:t>Som medlem kan du bringe din viden og ideer i spil og dermed være med til at sikre danske interesser og konkurrenceevne. Standardisering er nemlig en demokratisk proces, hvor meninger drøftes, og alle stemmer bliver hørt. </a:t>
            </a:r>
          </a:p>
        </p:txBody>
      </p:sp>
      <p:sp>
        <p:nvSpPr>
          <p:cNvPr id="62" name="TextBox 61">
            <a:extLst>
              <a:ext uri="{FF2B5EF4-FFF2-40B4-BE49-F238E27FC236}">
                <a16:creationId xmlns:a16="http://schemas.microsoft.com/office/drawing/2014/main" id="{1AB17487-5DBA-E1FB-9363-59DAAAE05BF3}"/>
              </a:ext>
            </a:extLst>
          </p:cNvPr>
          <p:cNvSpPr txBox="1"/>
          <p:nvPr/>
        </p:nvSpPr>
        <p:spPr>
          <a:xfrm>
            <a:off x="501988" y="212133"/>
            <a:ext cx="9888750" cy="907941"/>
          </a:xfrm>
          <a:prstGeom prst="rect">
            <a:avLst/>
          </a:prstGeom>
          <a:noFill/>
          <a:ln>
            <a:noFill/>
          </a:ln>
        </p:spPr>
        <p:txBody>
          <a:bodyPr wrap="square">
            <a:spAutoFit/>
          </a:bodyPr>
          <a:lstStyle/>
          <a:p>
            <a:pPr algn="ctr">
              <a:spcAft>
                <a:spcPts val="600"/>
              </a:spcAft>
            </a:pPr>
            <a:r>
              <a:rPr lang="da-DK" sz="2400" b="1" dirty="0">
                <a:solidFill>
                  <a:schemeClr val="accent3">
                    <a:lumMod val="60000"/>
                    <a:lumOff val="40000"/>
                  </a:schemeClr>
                </a:solidFill>
              </a:rPr>
              <a:t>Medlem af et standardiseringsudvalg</a:t>
            </a:r>
          </a:p>
          <a:p>
            <a:pPr algn="ctr">
              <a:spcAft>
                <a:spcPts val="600"/>
              </a:spcAft>
            </a:pPr>
            <a:r>
              <a:rPr lang="da-DK" sz="2400" b="1" dirty="0"/>
              <a:t>Sammen sætter vi standarder for fremtiden</a:t>
            </a:r>
          </a:p>
        </p:txBody>
      </p:sp>
      <p:grpSp>
        <p:nvGrpSpPr>
          <p:cNvPr id="72" name="Group 71">
            <a:extLst>
              <a:ext uri="{FF2B5EF4-FFF2-40B4-BE49-F238E27FC236}">
                <a16:creationId xmlns:a16="http://schemas.microsoft.com/office/drawing/2014/main" id="{B18014E9-A628-6A94-CC0E-E5CC6FC3C1C7}"/>
              </a:ext>
            </a:extLst>
          </p:cNvPr>
          <p:cNvGrpSpPr/>
          <p:nvPr/>
        </p:nvGrpSpPr>
        <p:grpSpPr>
          <a:xfrm>
            <a:off x="2250296" y="1493642"/>
            <a:ext cx="971219" cy="971219"/>
            <a:chOff x="4353834" y="1359668"/>
            <a:chExt cx="1113192" cy="1113192"/>
          </a:xfrm>
        </p:grpSpPr>
        <p:sp>
          <p:nvSpPr>
            <p:cNvPr id="73" name="Oval 72">
              <a:extLst>
                <a:ext uri="{FF2B5EF4-FFF2-40B4-BE49-F238E27FC236}">
                  <a16:creationId xmlns:a16="http://schemas.microsoft.com/office/drawing/2014/main" id="{D646D14B-212C-8690-7378-1FDBAFE4B751}"/>
                </a:ext>
              </a:extLst>
            </p:cNvPr>
            <p:cNvSpPr/>
            <p:nvPr/>
          </p:nvSpPr>
          <p:spPr>
            <a:xfrm>
              <a:off x="4353834" y="1359668"/>
              <a:ext cx="1113192" cy="1113192"/>
            </a:xfrm>
            <a:prstGeom prst="ellipse">
              <a:avLst/>
            </a:prstGeom>
            <a:solidFill>
              <a:schemeClr val="bg1"/>
            </a:solidFill>
            <a:ln w="412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01</a:t>
              </a:r>
              <a:endParaRPr lang="en-ID" sz="2000" b="1"/>
            </a:p>
          </p:txBody>
        </p:sp>
        <p:grpSp>
          <p:nvGrpSpPr>
            <p:cNvPr id="74" name="Group 73">
              <a:extLst>
                <a:ext uri="{FF2B5EF4-FFF2-40B4-BE49-F238E27FC236}">
                  <a16:creationId xmlns:a16="http://schemas.microsoft.com/office/drawing/2014/main" id="{B5E92F30-7053-AD4B-EB7B-83BF9406BB04}"/>
                </a:ext>
              </a:extLst>
            </p:cNvPr>
            <p:cNvGrpSpPr/>
            <p:nvPr/>
          </p:nvGrpSpPr>
          <p:grpSpPr>
            <a:xfrm>
              <a:off x="4526937" y="1509827"/>
              <a:ext cx="766986" cy="812874"/>
              <a:chOff x="1714159" y="1562100"/>
              <a:chExt cx="1473200" cy="1561339"/>
            </a:xfrm>
          </p:grpSpPr>
          <p:cxnSp>
            <p:nvCxnSpPr>
              <p:cNvPr id="75" name="Straight Connector 74">
                <a:extLst>
                  <a:ext uri="{FF2B5EF4-FFF2-40B4-BE49-F238E27FC236}">
                    <a16:creationId xmlns:a16="http://schemas.microsoft.com/office/drawing/2014/main" id="{4059B52E-A34E-4890-3428-A22E0F79F0BD}"/>
                  </a:ext>
                </a:extLst>
              </p:cNvPr>
              <p:cNvCxnSpPr>
                <a:cxnSpLocks/>
              </p:cNvCxnSpPr>
              <p:nvPr/>
            </p:nvCxnSpPr>
            <p:spPr>
              <a:xfrm flipV="1">
                <a:off x="2450759" y="2460625"/>
                <a:ext cx="0" cy="390526"/>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sp>
            <p:nvSpPr>
              <p:cNvPr id="76" name="Arc 75">
                <a:extLst>
                  <a:ext uri="{FF2B5EF4-FFF2-40B4-BE49-F238E27FC236}">
                    <a16:creationId xmlns:a16="http://schemas.microsoft.com/office/drawing/2014/main" id="{C019C4A1-A9F9-C9DD-1311-DCD61DFA695C}"/>
                  </a:ext>
                </a:extLst>
              </p:cNvPr>
              <p:cNvSpPr/>
              <p:nvPr/>
            </p:nvSpPr>
            <p:spPr>
              <a:xfrm>
                <a:off x="2333908" y="2250598"/>
                <a:ext cx="224178" cy="224178"/>
              </a:xfrm>
              <a:prstGeom prst="arc">
                <a:avLst>
                  <a:gd name="adj1" fmla="val 9413016"/>
                  <a:gd name="adj2" fmla="val 5657349"/>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cxnSp>
            <p:nvCxnSpPr>
              <p:cNvPr id="77" name="Straight Connector 76">
                <a:extLst>
                  <a:ext uri="{FF2B5EF4-FFF2-40B4-BE49-F238E27FC236}">
                    <a16:creationId xmlns:a16="http://schemas.microsoft.com/office/drawing/2014/main" id="{73685DA9-D002-0B7B-7A30-477560133A94}"/>
                  </a:ext>
                </a:extLst>
              </p:cNvPr>
              <p:cNvCxnSpPr/>
              <p:nvPr/>
            </p:nvCxnSpPr>
            <p:spPr>
              <a:xfrm>
                <a:off x="2450759" y="1562100"/>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id="{07CBFCF4-C9CB-6825-737A-B163A1585D1F}"/>
                  </a:ext>
                </a:extLst>
              </p:cNvPr>
              <p:cNvCxnSpPr/>
              <p:nvPr/>
            </p:nvCxnSpPr>
            <p:spPr>
              <a:xfrm rot="2700000">
                <a:off x="2909875" y="1752272"/>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5B2BE66B-AD89-EA91-A9D5-42B98557BF3E}"/>
                  </a:ext>
                </a:extLst>
              </p:cNvPr>
              <p:cNvCxnSpPr/>
              <p:nvPr/>
            </p:nvCxnSpPr>
            <p:spPr>
              <a:xfrm rot="5400000">
                <a:off x="3100047" y="2211388"/>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3DB83013-3DFA-6297-904A-26B629D29527}"/>
                  </a:ext>
                </a:extLst>
              </p:cNvPr>
              <p:cNvCxnSpPr/>
              <p:nvPr/>
            </p:nvCxnSpPr>
            <p:spPr>
              <a:xfrm rot="18900000">
                <a:off x="1991643" y="1752272"/>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a16="http://schemas.microsoft.com/office/drawing/2014/main" id="{150DC092-DB7E-374B-4D94-CF4A1BE5E846}"/>
                  </a:ext>
                </a:extLst>
              </p:cNvPr>
              <p:cNvCxnSpPr/>
              <p:nvPr/>
            </p:nvCxnSpPr>
            <p:spPr>
              <a:xfrm rot="16200000">
                <a:off x="1801472" y="2211387"/>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a16="http://schemas.microsoft.com/office/drawing/2014/main" id="{DA67C83B-F98F-E85A-7391-44F024DDF37D}"/>
                  </a:ext>
                </a:extLst>
              </p:cNvPr>
              <p:cNvCxnSpPr/>
              <p:nvPr/>
            </p:nvCxnSpPr>
            <p:spPr>
              <a:xfrm rot="13500000">
                <a:off x="1991643" y="2670503"/>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a16="http://schemas.microsoft.com/office/drawing/2014/main" id="{9F911489-F44D-706E-F5FF-048174434AD3}"/>
                  </a:ext>
                </a:extLst>
              </p:cNvPr>
              <p:cNvCxnSpPr/>
              <p:nvPr/>
            </p:nvCxnSpPr>
            <p:spPr>
              <a:xfrm rot="8100000">
                <a:off x="2909875" y="2670503"/>
                <a:ext cx="0" cy="174625"/>
              </a:xfrm>
              <a:prstGeom prst="lin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cxnSp>
          <p:sp>
            <p:nvSpPr>
              <p:cNvPr id="84" name="Freeform: Shape 83">
                <a:extLst>
                  <a:ext uri="{FF2B5EF4-FFF2-40B4-BE49-F238E27FC236}">
                    <a16:creationId xmlns:a16="http://schemas.microsoft.com/office/drawing/2014/main" id="{419E72EA-297B-020A-C8E1-7680431A5A5C}"/>
                  </a:ext>
                </a:extLst>
              </p:cNvPr>
              <p:cNvSpPr/>
              <p:nvPr/>
            </p:nvSpPr>
            <p:spPr>
              <a:xfrm>
                <a:off x="2007846" y="1855756"/>
                <a:ext cx="885826" cy="995395"/>
              </a:xfrm>
              <a:custGeom>
                <a:avLst/>
                <a:gdLst>
                  <a:gd name="connsiteX0" fmla="*/ 442913 w 885826"/>
                  <a:gd name="connsiteY0" fmla="*/ 0 h 995395"/>
                  <a:gd name="connsiteX1" fmla="*/ 885826 w 885826"/>
                  <a:gd name="connsiteY1" fmla="*/ 442913 h 995395"/>
                  <a:gd name="connsiteX2" fmla="*/ 690550 w 885826"/>
                  <a:gd name="connsiteY2" fmla="*/ 810184 h 995395"/>
                  <a:gd name="connsiteX3" fmla="*/ 650422 w 885826"/>
                  <a:gd name="connsiteY3" fmla="*/ 831964 h 995395"/>
                  <a:gd name="connsiteX4" fmla="*/ 650422 w 885826"/>
                  <a:gd name="connsiteY4" fmla="*/ 966394 h 995395"/>
                  <a:gd name="connsiteX5" fmla="*/ 621421 w 885826"/>
                  <a:gd name="connsiteY5" fmla="*/ 995395 h 995395"/>
                  <a:gd name="connsiteX6" fmla="*/ 264404 w 885826"/>
                  <a:gd name="connsiteY6" fmla="*/ 995395 h 995395"/>
                  <a:gd name="connsiteX7" fmla="*/ 235403 w 885826"/>
                  <a:gd name="connsiteY7" fmla="*/ 966394 h 995395"/>
                  <a:gd name="connsiteX8" fmla="*/ 235403 w 885826"/>
                  <a:gd name="connsiteY8" fmla="*/ 831964 h 995395"/>
                  <a:gd name="connsiteX9" fmla="*/ 195276 w 885826"/>
                  <a:gd name="connsiteY9" fmla="*/ 810184 h 995395"/>
                  <a:gd name="connsiteX10" fmla="*/ 0 w 885826"/>
                  <a:gd name="connsiteY10" fmla="*/ 442913 h 995395"/>
                  <a:gd name="connsiteX11" fmla="*/ 442913 w 885826"/>
                  <a:gd name="connsiteY11" fmla="*/ 0 h 9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6" h="995395">
                    <a:moveTo>
                      <a:pt x="442913" y="0"/>
                    </a:moveTo>
                    <a:cubicBezTo>
                      <a:pt x="687527" y="0"/>
                      <a:pt x="885826" y="198299"/>
                      <a:pt x="885826" y="442913"/>
                    </a:cubicBezTo>
                    <a:cubicBezTo>
                      <a:pt x="885826" y="595797"/>
                      <a:pt x="808366" y="730589"/>
                      <a:pt x="690550" y="810184"/>
                    </a:cubicBezTo>
                    <a:lnTo>
                      <a:pt x="650422" y="831964"/>
                    </a:lnTo>
                    <a:lnTo>
                      <a:pt x="650422" y="966394"/>
                    </a:lnTo>
                    <a:cubicBezTo>
                      <a:pt x="650422" y="982411"/>
                      <a:pt x="637438" y="995395"/>
                      <a:pt x="621421" y="995395"/>
                    </a:cubicBezTo>
                    <a:lnTo>
                      <a:pt x="264404" y="995395"/>
                    </a:lnTo>
                    <a:cubicBezTo>
                      <a:pt x="248387" y="995395"/>
                      <a:pt x="235403" y="982411"/>
                      <a:pt x="235403" y="966394"/>
                    </a:cubicBezTo>
                    <a:lnTo>
                      <a:pt x="235403" y="831964"/>
                    </a:lnTo>
                    <a:lnTo>
                      <a:pt x="195276" y="810184"/>
                    </a:lnTo>
                    <a:cubicBezTo>
                      <a:pt x="77460" y="730589"/>
                      <a:pt x="0" y="595797"/>
                      <a:pt x="0" y="442913"/>
                    </a:cubicBezTo>
                    <a:cubicBezTo>
                      <a:pt x="0" y="198299"/>
                      <a:pt x="198299" y="0"/>
                      <a:pt x="442913" y="0"/>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Rectangle: Rounded Corners 84">
                <a:extLst>
                  <a:ext uri="{FF2B5EF4-FFF2-40B4-BE49-F238E27FC236}">
                    <a16:creationId xmlns:a16="http://schemas.microsoft.com/office/drawing/2014/main" id="{A1CEE45F-A05B-B0E3-9FBC-2C028E35E50D}"/>
                  </a:ext>
                </a:extLst>
              </p:cNvPr>
              <p:cNvSpPr/>
              <p:nvPr/>
            </p:nvSpPr>
            <p:spPr>
              <a:xfrm>
                <a:off x="2263094" y="2915444"/>
                <a:ext cx="375332" cy="74444"/>
              </a:xfrm>
              <a:prstGeom prst="round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F670C5B2-162A-8E18-B0DE-BFF3B4531516}"/>
                  </a:ext>
                </a:extLst>
              </p:cNvPr>
              <p:cNvSpPr/>
              <p:nvPr/>
            </p:nvSpPr>
            <p:spPr>
              <a:xfrm>
                <a:off x="2301195" y="3048995"/>
                <a:ext cx="299130" cy="74444"/>
              </a:xfrm>
              <a:prstGeom prst="round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a:extLst>
              <a:ext uri="{FF2B5EF4-FFF2-40B4-BE49-F238E27FC236}">
                <a16:creationId xmlns:a16="http://schemas.microsoft.com/office/drawing/2014/main" id="{23D15C9C-2F32-72B9-E4D1-82DFD52440FC}"/>
              </a:ext>
            </a:extLst>
          </p:cNvPr>
          <p:cNvGrpSpPr/>
          <p:nvPr/>
        </p:nvGrpSpPr>
        <p:grpSpPr>
          <a:xfrm>
            <a:off x="5639110" y="1493642"/>
            <a:ext cx="971219" cy="971219"/>
            <a:chOff x="4353834" y="3124980"/>
            <a:chExt cx="1113192" cy="1113192"/>
          </a:xfrm>
        </p:grpSpPr>
        <p:sp>
          <p:nvSpPr>
            <p:cNvPr id="88" name="Oval 87">
              <a:extLst>
                <a:ext uri="{FF2B5EF4-FFF2-40B4-BE49-F238E27FC236}">
                  <a16:creationId xmlns:a16="http://schemas.microsoft.com/office/drawing/2014/main" id="{EF57919B-08A7-4889-003C-E956B179584E}"/>
                </a:ext>
              </a:extLst>
            </p:cNvPr>
            <p:cNvSpPr/>
            <p:nvPr/>
          </p:nvSpPr>
          <p:spPr>
            <a:xfrm>
              <a:off x="4353834" y="3124980"/>
              <a:ext cx="1113192" cy="1113192"/>
            </a:xfrm>
            <a:prstGeom prst="ellipse">
              <a:avLst/>
            </a:prstGeom>
            <a:solidFill>
              <a:schemeClr val="bg1"/>
            </a:solidFill>
            <a:ln w="412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01</a:t>
              </a:r>
              <a:endParaRPr lang="en-ID" sz="2000" b="1"/>
            </a:p>
          </p:txBody>
        </p:sp>
        <p:grpSp>
          <p:nvGrpSpPr>
            <p:cNvPr id="89" name="Group 88">
              <a:extLst>
                <a:ext uri="{FF2B5EF4-FFF2-40B4-BE49-F238E27FC236}">
                  <a16:creationId xmlns:a16="http://schemas.microsoft.com/office/drawing/2014/main" id="{6AE87BE6-A224-2319-BB2A-1F2F82F2BC97}"/>
                </a:ext>
              </a:extLst>
            </p:cNvPr>
            <p:cNvGrpSpPr/>
            <p:nvPr/>
          </p:nvGrpSpPr>
          <p:grpSpPr>
            <a:xfrm>
              <a:off x="4601218" y="3290528"/>
              <a:ext cx="616070" cy="851017"/>
              <a:chOff x="5554580" y="2053497"/>
              <a:chExt cx="1078713" cy="1490097"/>
            </a:xfrm>
          </p:grpSpPr>
          <p:grpSp>
            <p:nvGrpSpPr>
              <p:cNvPr id="90" name="Group 89">
                <a:extLst>
                  <a:ext uri="{FF2B5EF4-FFF2-40B4-BE49-F238E27FC236}">
                    <a16:creationId xmlns:a16="http://schemas.microsoft.com/office/drawing/2014/main" id="{D9401928-B6E1-2D40-6436-471575EA169E}"/>
                  </a:ext>
                </a:extLst>
              </p:cNvPr>
              <p:cNvGrpSpPr/>
              <p:nvPr/>
            </p:nvGrpSpPr>
            <p:grpSpPr>
              <a:xfrm>
                <a:off x="5554580" y="2268973"/>
                <a:ext cx="299252" cy="649891"/>
                <a:chOff x="4920676" y="2406016"/>
                <a:chExt cx="471048" cy="1022984"/>
              </a:xfrm>
            </p:grpSpPr>
            <p:sp>
              <p:nvSpPr>
                <p:cNvPr id="99" name="Oval 98">
                  <a:extLst>
                    <a:ext uri="{FF2B5EF4-FFF2-40B4-BE49-F238E27FC236}">
                      <a16:creationId xmlns:a16="http://schemas.microsoft.com/office/drawing/2014/main" id="{2AB5757D-ACEE-C2E8-B793-7999E905EF3B}"/>
                    </a:ext>
                  </a:extLst>
                </p:cNvPr>
                <p:cNvSpPr/>
                <p:nvPr/>
              </p:nvSpPr>
              <p:spPr>
                <a:xfrm>
                  <a:off x="4996656" y="2406016"/>
                  <a:ext cx="319088" cy="31908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7B6F37EB-84D7-BA95-0E2D-143E5E258C1F}"/>
                    </a:ext>
                  </a:extLst>
                </p:cNvPr>
                <p:cNvSpPr/>
                <p:nvPr/>
              </p:nvSpPr>
              <p:spPr>
                <a:xfrm>
                  <a:off x="4920676" y="2819400"/>
                  <a:ext cx="471048" cy="609600"/>
                </a:xfrm>
                <a:custGeom>
                  <a:avLst/>
                  <a:gdLst>
                    <a:gd name="connsiteX0" fmla="*/ 71321 w 471048"/>
                    <a:gd name="connsiteY0" fmla="*/ 0 h 609600"/>
                    <a:gd name="connsiteX1" fmla="*/ 143448 w 471048"/>
                    <a:gd name="connsiteY1" fmla="*/ 0 h 609600"/>
                    <a:gd name="connsiteX2" fmla="*/ 327600 w 471048"/>
                    <a:gd name="connsiteY2" fmla="*/ 0 h 609600"/>
                    <a:gd name="connsiteX3" fmla="*/ 399727 w 471048"/>
                    <a:gd name="connsiteY3" fmla="*/ 0 h 609600"/>
                    <a:gd name="connsiteX4" fmla="*/ 471048 w 471048"/>
                    <a:gd name="connsiteY4" fmla="*/ 71321 h 609600"/>
                    <a:gd name="connsiteX5" fmla="*/ 471048 w 471048"/>
                    <a:gd name="connsiteY5" fmla="*/ 265990 h 609600"/>
                    <a:gd name="connsiteX6" fmla="*/ 399727 w 471048"/>
                    <a:gd name="connsiteY6" fmla="*/ 337311 h 609600"/>
                    <a:gd name="connsiteX7" fmla="*/ 395068 w 471048"/>
                    <a:gd name="connsiteY7" fmla="*/ 337311 h 609600"/>
                    <a:gd name="connsiteX8" fmla="*/ 395068 w 471048"/>
                    <a:gd name="connsiteY8" fmla="*/ 542132 h 609600"/>
                    <a:gd name="connsiteX9" fmla="*/ 327600 w 471048"/>
                    <a:gd name="connsiteY9" fmla="*/ 609600 h 609600"/>
                    <a:gd name="connsiteX10" fmla="*/ 143448 w 471048"/>
                    <a:gd name="connsiteY10" fmla="*/ 609600 h 609600"/>
                    <a:gd name="connsiteX11" fmla="*/ 75980 w 471048"/>
                    <a:gd name="connsiteY11" fmla="*/ 542132 h 609600"/>
                    <a:gd name="connsiteX12" fmla="*/ 75980 w 471048"/>
                    <a:gd name="connsiteY12" fmla="*/ 337311 h 609600"/>
                    <a:gd name="connsiteX13" fmla="*/ 71321 w 471048"/>
                    <a:gd name="connsiteY13" fmla="*/ 337311 h 609600"/>
                    <a:gd name="connsiteX14" fmla="*/ 0 w 471048"/>
                    <a:gd name="connsiteY14" fmla="*/ 265990 h 609600"/>
                    <a:gd name="connsiteX15" fmla="*/ 0 w 471048"/>
                    <a:gd name="connsiteY15" fmla="*/ 71321 h 609600"/>
                    <a:gd name="connsiteX16" fmla="*/ 71321 w 471048"/>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048" h="609600">
                      <a:moveTo>
                        <a:pt x="71321" y="0"/>
                      </a:moveTo>
                      <a:lnTo>
                        <a:pt x="143448" y="0"/>
                      </a:lnTo>
                      <a:lnTo>
                        <a:pt x="327600" y="0"/>
                      </a:lnTo>
                      <a:lnTo>
                        <a:pt x="399727" y="0"/>
                      </a:lnTo>
                      <a:cubicBezTo>
                        <a:pt x="439117" y="0"/>
                        <a:pt x="471048" y="31931"/>
                        <a:pt x="471048" y="71321"/>
                      </a:cubicBezTo>
                      <a:lnTo>
                        <a:pt x="471048" y="265990"/>
                      </a:lnTo>
                      <a:cubicBezTo>
                        <a:pt x="471048" y="305380"/>
                        <a:pt x="439117" y="337311"/>
                        <a:pt x="399727" y="337311"/>
                      </a:cubicBezTo>
                      <a:lnTo>
                        <a:pt x="395068" y="337311"/>
                      </a:lnTo>
                      <a:lnTo>
                        <a:pt x="395068" y="542132"/>
                      </a:lnTo>
                      <a:cubicBezTo>
                        <a:pt x="395068" y="579394"/>
                        <a:pt x="364862" y="609600"/>
                        <a:pt x="327600" y="609600"/>
                      </a:cubicBezTo>
                      <a:lnTo>
                        <a:pt x="143448" y="609600"/>
                      </a:lnTo>
                      <a:cubicBezTo>
                        <a:pt x="106186" y="609600"/>
                        <a:pt x="75980" y="579394"/>
                        <a:pt x="75980" y="542132"/>
                      </a:cubicBezTo>
                      <a:lnTo>
                        <a:pt x="75980" y="337311"/>
                      </a:lnTo>
                      <a:lnTo>
                        <a:pt x="71321" y="337311"/>
                      </a:lnTo>
                      <a:cubicBezTo>
                        <a:pt x="31931" y="337311"/>
                        <a:pt x="0" y="305380"/>
                        <a:pt x="0" y="265990"/>
                      </a:cubicBezTo>
                      <a:lnTo>
                        <a:pt x="0" y="71321"/>
                      </a:lnTo>
                      <a:cubicBezTo>
                        <a:pt x="0" y="31931"/>
                        <a:pt x="31931" y="0"/>
                        <a:pt x="71321" y="0"/>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1" name="Group 90">
                <a:extLst>
                  <a:ext uri="{FF2B5EF4-FFF2-40B4-BE49-F238E27FC236}">
                    <a16:creationId xmlns:a16="http://schemas.microsoft.com/office/drawing/2014/main" id="{9526F1CB-E562-7E62-68A5-6E436FF8BE2B}"/>
                  </a:ext>
                </a:extLst>
              </p:cNvPr>
              <p:cNvGrpSpPr/>
              <p:nvPr/>
            </p:nvGrpSpPr>
            <p:grpSpPr>
              <a:xfrm>
                <a:off x="5948001" y="2053497"/>
                <a:ext cx="299252" cy="649891"/>
                <a:chOff x="4920676" y="2406016"/>
                <a:chExt cx="471048" cy="1022984"/>
              </a:xfrm>
            </p:grpSpPr>
            <p:sp>
              <p:nvSpPr>
                <p:cNvPr id="97" name="Oval 96">
                  <a:extLst>
                    <a:ext uri="{FF2B5EF4-FFF2-40B4-BE49-F238E27FC236}">
                      <a16:creationId xmlns:a16="http://schemas.microsoft.com/office/drawing/2014/main" id="{5C741292-77E3-E5F8-E639-FA5CFC1B1C26}"/>
                    </a:ext>
                  </a:extLst>
                </p:cNvPr>
                <p:cNvSpPr/>
                <p:nvPr/>
              </p:nvSpPr>
              <p:spPr>
                <a:xfrm>
                  <a:off x="4996656" y="2406016"/>
                  <a:ext cx="319088" cy="31908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00654646-D166-6254-EC76-E7CFDAC9F724}"/>
                    </a:ext>
                  </a:extLst>
                </p:cNvPr>
                <p:cNvSpPr/>
                <p:nvPr/>
              </p:nvSpPr>
              <p:spPr>
                <a:xfrm>
                  <a:off x="4920676" y="2819400"/>
                  <a:ext cx="471048" cy="609600"/>
                </a:xfrm>
                <a:custGeom>
                  <a:avLst/>
                  <a:gdLst>
                    <a:gd name="connsiteX0" fmla="*/ 71321 w 471048"/>
                    <a:gd name="connsiteY0" fmla="*/ 0 h 609600"/>
                    <a:gd name="connsiteX1" fmla="*/ 143448 w 471048"/>
                    <a:gd name="connsiteY1" fmla="*/ 0 h 609600"/>
                    <a:gd name="connsiteX2" fmla="*/ 327600 w 471048"/>
                    <a:gd name="connsiteY2" fmla="*/ 0 h 609600"/>
                    <a:gd name="connsiteX3" fmla="*/ 399727 w 471048"/>
                    <a:gd name="connsiteY3" fmla="*/ 0 h 609600"/>
                    <a:gd name="connsiteX4" fmla="*/ 471048 w 471048"/>
                    <a:gd name="connsiteY4" fmla="*/ 71321 h 609600"/>
                    <a:gd name="connsiteX5" fmla="*/ 471048 w 471048"/>
                    <a:gd name="connsiteY5" fmla="*/ 265990 h 609600"/>
                    <a:gd name="connsiteX6" fmla="*/ 399727 w 471048"/>
                    <a:gd name="connsiteY6" fmla="*/ 337311 h 609600"/>
                    <a:gd name="connsiteX7" fmla="*/ 395068 w 471048"/>
                    <a:gd name="connsiteY7" fmla="*/ 337311 h 609600"/>
                    <a:gd name="connsiteX8" fmla="*/ 395068 w 471048"/>
                    <a:gd name="connsiteY8" fmla="*/ 542132 h 609600"/>
                    <a:gd name="connsiteX9" fmla="*/ 327600 w 471048"/>
                    <a:gd name="connsiteY9" fmla="*/ 609600 h 609600"/>
                    <a:gd name="connsiteX10" fmla="*/ 143448 w 471048"/>
                    <a:gd name="connsiteY10" fmla="*/ 609600 h 609600"/>
                    <a:gd name="connsiteX11" fmla="*/ 75980 w 471048"/>
                    <a:gd name="connsiteY11" fmla="*/ 542132 h 609600"/>
                    <a:gd name="connsiteX12" fmla="*/ 75980 w 471048"/>
                    <a:gd name="connsiteY12" fmla="*/ 337311 h 609600"/>
                    <a:gd name="connsiteX13" fmla="*/ 71321 w 471048"/>
                    <a:gd name="connsiteY13" fmla="*/ 337311 h 609600"/>
                    <a:gd name="connsiteX14" fmla="*/ 0 w 471048"/>
                    <a:gd name="connsiteY14" fmla="*/ 265990 h 609600"/>
                    <a:gd name="connsiteX15" fmla="*/ 0 w 471048"/>
                    <a:gd name="connsiteY15" fmla="*/ 71321 h 609600"/>
                    <a:gd name="connsiteX16" fmla="*/ 71321 w 471048"/>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048" h="609600">
                      <a:moveTo>
                        <a:pt x="71321" y="0"/>
                      </a:moveTo>
                      <a:lnTo>
                        <a:pt x="143448" y="0"/>
                      </a:lnTo>
                      <a:lnTo>
                        <a:pt x="327600" y="0"/>
                      </a:lnTo>
                      <a:lnTo>
                        <a:pt x="399727" y="0"/>
                      </a:lnTo>
                      <a:cubicBezTo>
                        <a:pt x="439117" y="0"/>
                        <a:pt x="471048" y="31931"/>
                        <a:pt x="471048" y="71321"/>
                      </a:cubicBezTo>
                      <a:lnTo>
                        <a:pt x="471048" y="265990"/>
                      </a:lnTo>
                      <a:cubicBezTo>
                        <a:pt x="471048" y="305380"/>
                        <a:pt x="439117" y="337311"/>
                        <a:pt x="399727" y="337311"/>
                      </a:cubicBezTo>
                      <a:lnTo>
                        <a:pt x="395068" y="337311"/>
                      </a:lnTo>
                      <a:lnTo>
                        <a:pt x="395068" y="542132"/>
                      </a:lnTo>
                      <a:cubicBezTo>
                        <a:pt x="395068" y="579394"/>
                        <a:pt x="364862" y="609600"/>
                        <a:pt x="327600" y="609600"/>
                      </a:cubicBezTo>
                      <a:lnTo>
                        <a:pt x="143448" y="609600"/>
                      </a:lnTo>
                      <a:cubicBezTo>
                        <a:pt x="106186" y="609600"/>
                        <a:pt x="75980" y="579394"/>
                        <a:pt x="75980" y="542132"/>
                      </a:cubicBezTo>
                      <a:lnTo>
                        <a:pt x="75980" y="337311"/>
                      </a:lnTo>
                      <a:lnTo>
                        <a:pt x="71321" y="337311"/>
                      </a:lnTo>
                      <a:cubicBezTo>
                        <a:pt x="31931" y="337311"/>
                        <a:pt x="0" y="305380"/>
                        <a:pt x="0" y="265990"/>
                      </a:cubicBezTo>
                      <a:lnTo>
                        <a:pt x="0" y="71321"/>
                      </a:lnTo>
                      <a:cubicBezTo>
                        <a:pt x="0" y="31931"/>
                        <a:pt x="31931" y="0"/>
                        <a:pt x="71321" y="0"/>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 name="Group 91">
                <a:extLst>
                  <a:ext uri="{FF2B5EF4-FFF2-40B4-BE49-F238E27FC236}">
                    <a16:creationId xmlns:a16="http://schemas.microsoft.com/office/drawing/2014/main" id="{E99714F5-B2FD-48D9-E96D-3DB6548D40D8}"/>
                  </a:ext>
                </a:extLst>
              </p:cNvPr>
              <p:cNvGrpSpPr/>
              <p:nvPr/>
            </p:nvGrpSpPr>
            <p:grpSpPr>
              <a:xfrm>
                <a:off x="6334041" y="2268973"/>
                <a:ext cx="299252" cy="649891"/>
                <a:chOff x="4920676" y="2406016"/>
                <a:chExt cx="471048" cy="1022984"/>
              </a:xfrm>
            </p:grpSpPr>
            <p:sp>
              <p:nvSpPr>
                <p:cNvPr id="95" name="Oval 94">
                  <a:extLst>
                    <a:ext uri="{FF2B5EF4-FFF2-40B4-BE49-F238E27FC236}">
                      <a16:creationId xmlns:a16="http://schemas.microsoft.com/office/drawing/2014/main" id="{8481EED7-54EC-4EFA-15F6-9A4E02B45E36}"/>
                    </a:ext>
                  </a:extLst>
                </p:cNvPr>
                <p:cNvSpPr/>
                <p:nvPr/>
              </p:nvSpPr>
              <p:spPr>
                <a:xfrm>
                  <a:off x="4996656" y="2406016"/>
                  <a:ext cx="319088" cy="31908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92977552-30B5-22FC-50C1-8C925DAFC3F4}"/>
                    </a:ext>
                  </a:extLst>
                </p:cNvPr>
                <p:cNvSpPr/>
                <p:nvPr/>
              </p:nvSpPr>
              <p:spPr>
                <a:xfrm>
                  <a:off x="4920676" y="2819400"/>
                  <a:ext cx="471048" cy="609600"/>
                </a:xfrm>
                <a:custGeom>
                  <a:avLst/>
                  <a:gdLst>
                    <a:gd name="connsiteX0" fmla="*/ 71321 w 471048"/>
                    <a:gd name="connsiteY0" fmla="*/ 0 h 609600"/>
                    <a:gd name="connsiteX1" fmla="*/ 143448 w 471048"/>
                    <a:gd name="connsiteY1" fmla="*/ 0 h 609600"/>
                    <a:gd name="connsiteX2" fmla="*/ 327600 w 471048"/>
                    <a:gd name="connsiteY2" fmla="*/ 0 h 609600"/>
                    <a:gd name="connsiteX3" fmla="*/ 399727 w 471048"/>
                    <a:gd name="connsiteY3" fmla="*/ 0 h 609600"/>
                    <a:gd name="connsiteX4" fmla="*/ 471048 w 471048"/>
                    <a:gd name="connsiteY4" fmla="*/ 71321 h 609600"/>
                    <a:gd name="connsiteX5" fmla="*/ 471048 w 471048"/>
                    <a:gd name="connsiteY5" fmla="*/ 265990 h 609600"/>
                    <a:gd name="connsiteX6" fmla="*/ 399727 w 471048"/>
                    <a:gd name="connsiteY6" fmla="*/ 337311 h 609600"/>
                    <a:gd name="connsiteX7" fmla="*/ 395068 w 471048"/>
                    <a:gd name="connsiteY7" fmla="*/ 337311 h 609600"/>
                    <a:gd name="connsiteX8" fmla="*/ 395068 w 471048"/>
                    <a:gd name="connsiteY8" fmla="*/ 542132 h 609600"/>
                    <a:gd name="connsiteX9" fmla="*/ 327600 w 471048"/>
                    <a:gd name="connsiteY9" fmla="*/ 609600 h 609600"/>
                    <a:gd name="connsiteX10" fmla="*/ 143448 w 471048"/>
                    <a:gd name="connsiteY10" fmla="*/ 609600 h 609600"/>
                    <a:gd name="connsiteX11" fmla="*/ 75980 w 471048"/>
                    <a:gd name="connsiteY11" fmla="*/ 542132 h 609600"/>
                    <a:gd name="connsiteX12" fmla="*/ 75980 w 471048"/>
                    <a:gd name="connsiteY12" fmla="*/ 337311 h 609600"/>
                    <a:gd name="connsiteX13" fmla="*/ 71321 w 471048"/>
                    <a:gd name="connsiteY13" fmla="*/ 337311 h 609600"/>
                    <a:gd name="connsiteX14" fmla="*/ 0 w 471048"/>
                    <a:gd name="connsiteY14" fmla="*/ 265990 h 609600"/>
                    <a:gd name="connsiteX15" fmla="*/ 0 w 471048"/>
                    <a:gd name="connsiteY15" fmla="*/ 71321 h 609600"/>
                    <a:gd name="connsiteX16" fmla="*/ 71321 w 471048"/>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048" h="609600">
                      <a:moveTo>
                        <a:pt x="71321" y="0"/>
                      </a:moveTo>
                      <a:lnTo>
                        <a:pt x="143448" y="0"/>
                      </a:lnTo>
                      <a:lnTo>
                        <a:pt x="327600" y="0"/>
                      </a:lnTo>
                      <a:lnTo>
                        <a:pt x="399727" y="0"/>
                      </a:lnTo>
                      <a:cubicBezTo>
                        <a:pt x="439117" y="0"/>
                        <a:pt x="471048" y="31931"/>
                        <a:pt x="471048" y="71321"/>
                      </a:cubicBezTo>
                      <a:lnTo>
                        <a:pt x="471048" y="265990"/>
                      </a:lnTo>
                      <a:cubicBezTo>
                        <a:pt x="471048" y="305380"/>
                        <a:pt x="439117" y="337311"/>
                        <a:pt x="399727" y="337311"/>
                      </a:cubicBezTo>
                      <a:lnTo>
                        <a:pt x="395068" y="337311"/>
                      </a:lnTo>
                      <a:lnTo>
                        <a:pt x="395068" y="542132"/>
                      </a:lnTo>
                      <a:cubicBezTo>
                        <a:pt x="395068" y="579394"/>
                        <a:pt x="364862" y="609600"/>
                        <a:pt x="327600" y="609600"/>
                      </a:cubicBezTo>
                      <a:lnTo>
                        <a:pt x="143448" y="609600"/>
                      </a:lnTo>
                      <a:cubicBezTo>
                        <a:pt x="106186" y="609600"/>
                        <a:pt x="75980" y="579394"/>
                        <a:pt x="75980" y="542132"/>
                      </a:cubicBezTo>
                      <a:lnTo>
                        <a:pt x="75980" y="337311"/>
                      </a:lnTo>
                      <a:lnTo>
                        <a:pt x="71321" y="337311"/>
                      </a:lnTo>
                      <a:cubicBezTo>
                        <a:pt x="31931" y="337311"/>
                        <a:pt x="0" y="305380"/>
                        <a:pt x="0" y="265990"/>
                      </a:cubicBezTo>
                      <a:lnTo>
                        <a:pt x="0" y="71321"/>
                      </a:lnTo>
                      <a:cubicBezTo>
                        <a:pt x="0" y="31931"/>
                        <a:pt x="31931" y="0"/>
                        <a:pt x="71321" y="0"/>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3" name="Oval 92">
                <a:extLst>
                  <a:ext uri="{FF2B5EF4-FFF2-40B4-BE49-F238E27FC236}">
                    <a16:creationId xmlns:a16="http://schemas.microsoft.com/office/drawing/2014/main" id="{511B6D6F-E7AA-346B-B6AE-D794A44AF0DE}"/>
                  </a:ext>
                </a:extLst>
              </p:cNvPr>
              <p:cNvSpPr/>
              <p:nvPr/>
            </p:nvSpPr>
            <p:spPr>
              <a:xfrm>
                <a:off x="5948001" y="2888614"/>
                <a:ext cx="299252" cy="299250"/>
              </a:xfrm>
              <a:prstGeom prst="ellips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0213B10-57B6-5D2D-909E-BAE26AE8A63A}"/>
                  </a:ext>
                </a:extLst>
              </p:cNvPr>
              <p:cNvSpPr/>
              <p:nvPr/>
            </p:nvSpPr>
            <p:spPr>
              <a:xfrm>
                <a:off x="5764211" y="3246589"/>
                <a:ext cx="663583" cy="297005"/>
              </a:xfrm>
              <a:custGeom>
                <a:avLst/>
                <a:gdLst>
                  <a:gd name="connsiteX0" fmla="*/ 331791 w 663583"/>
                  <a:gd name="connsiteY0" fmla="*/ 0 h 297005"/>
                  <a:gd name="connsiteX1" fmla="*/ 662076 w 663583"/>
                  <a:gd name="connsiteY1" fmla="*/ 218928 h 297005"/>
                  <a:gd name="connsiteX2" fmla="*/ 663583 w 663583"/>
                  <a:gd name="connsiteY2" fmla="*/ 223782 h 297005"/>
                  <a:gd name="connsiteX3" fmla="*/ 645284 w 663583"/>
                  <a:gd name="connsiteY3" fmla="*/ 233714 h 297005"/>
                  <a:gd name="connsiteX4" fmla="*/ 331791 w 663583"/>
                  <a:gd name="connsiteY4" fmla="*/ 297005 h 297005"/>
                  <a:gd name="connsiteX5" fmla="*/ 18298 w 663583"/>
                  <a:gd name="connsiteY5" fmla="*/ 233714 h 297005"/>
                  <a:gd name="connsiteX6" fmla="*/ 0 w 663583"/>
                  <a:gd name="connsiteY6" fmla="*/ 223782 h 297005"/>
                  <a:gd name="connsiteX7" fmla="*/ 1506 w 663583"/>
                  <a:gd name="connsiteY7" fmla="*/ 218928 h 297005"/>
                  <a:gd name="connsiteX8" fmla="*/ 331791 w 663583"/>
                  <a:gd name="connsiteY8" fmla="*/ 0 h 29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83" h="297005">
                    <a:moveTo>
                      <a:pt x="331791" y="0"/>
                    </a:moveTo>
                    <a:cubicBezTo>
                      <a:pt x="480268" y="0"/>
                      <a:pt x="607660" y="90273"/>
                      <a:pt x="662076" y="218928"/>
                    </a:cubicBezTo>
                    <a:lnTo>
                      <a:pt x="663583" y="223782"/>
                    </a:lnTo>
                    <a:lnTo>
                      <a:pt x="645284" y="233714"/>
                    </a:lnTo>
                    <a:cubicBezTo>
                      <a:pt x="548929" y="274469"/>
                      <a:pt x="442992" y="297005"/>
                      <a:pt x="331791" y="297005"/>
                    </a:cubicBezTo>
                    <a:cubicBezTo>
                      <a:pt x="220590" y="297005"/>
                      <a:pt x="114653" y="274469"/>
                      <a:pt x="18298" y="233714"/>
                    </a:cubicBezTo>
                    <a:lnTo>
                      <a:pt x="0" y="223782"/>
                    </a:lnTo>
                    <a:lnTo>
                      <a:pt x="1506" y="218928"/>
                    </a:lnTo>
                    <a:cubicBezTo>
                      <a:pt x="55923" y="90273"/>
                      <a:pt x="183315" y="0"/>
                      <a:pt x="331791" y="0"/>
                    </a:cubicBezTo>
                    <a:close/>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16" name="Group 115">
            <a:extLst>
              <a:ext uri="{FF2B5EF4-FFF2-40B4-BE49-F238E27FC236}">
                <a16:creationId xmlns:a16="http://schemas.microsoft.com/office/drawing/2014/main" id="{AF745F78-CAE0-61AA-A1EE-BF124A2E765D}"/>
              </a:ext>
            </a:extLst>
          </p:cNvPr>
          <p:cNvGrpSpPr/>
          <p:nvPr/>
        </p:nvGrpSpPr>
        <p:grpSpPr>
          <a:xfrm>
            <a:off x="9051955" y="1493642"/>
            <a:ext cx="971219" cy="971219"/>
            <a:chOff x="9072848" y="1452444"/>
            <a:chExt cx="1113192" cy="1113192"/>
          </a:xfrm>
        </p:grpSpPr>
        <p:sp>
          <p:nvSpPr>
            <p:cNvPr id="101" name="Oval 100">
              <a:extLst>
                <a:ext uri="{FF2B5EF4-FFF2-40B4-BE49-F238E27FC236}">
                  <a16:creationId xmlns:a16="http://schemas.microsoft.com/office/drawing/2014/main" id="{D30E9726-FC2E-F0DA-AB21-3A9321D45ACE}"/>
                </a:ext>
              </a:extLst>
            </p:cNvPr>
            <p:cNvSpPr/>
            <p:nvPr/>
          </p:nvSpPr>
          <p:spPr>
            <a:xfrm>
              <a:off x="9072848" y="1452444"/>
              <a:ext cx="1113192" cy="1113192"/>
            </a:xfrm>
            <a:prstGeom prst="ellipse">
              <a:avLst/>
            </a:prstGeom>
            <a:solidFill>
              <a:schemeClr val="bg1"/>
            </a:solidFill>
            <a:ln w="412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01</a:t>
              </a:r>
              <a:endParaRPr lang="en-ID" sz="2000" b="1"/>
            </a:p>
          </p:txBody>
        </p:sp>
        <p:grpSp>
          <p:nvGrpSpPr>
            <p:cNvPr id="102" name="Group 101">
              <a:extLst>
                <a:ext uri="{FF2B5EF4-FFF2-40B4-BE49-F238E27FC236}">
                  <a16:creationId xmlns:a16="http://schemas.microsoft.com/office/drawing/2014/main" id="{5A2FFD23-75D3-C0D9-0F9E-E12E24CEE46E}"/>
                </a:ext>
              </a:extLst>
            </p:cNvPr>
            <p:cNvGrpSpPr/>
            <p:nvPr/>
          </p:nvGrpSpPr>
          <p:grpSpPr>
            <a:xfrm>
              <a:off x="9297950" y="1698254"/>
              <a:ext cx="662990" cy="626620"/>
              <a:chOff x="4449227" y="5000998"/>
              <a:chExt cx="922407" cy="871809"/>
            </a:xfrm>
          </p:grpSpPr>
          <p:grpSp>
            <p:nvGrpSpPr>
              <p:cNvPr id="103" name="Group 102">
                <a:extLst>
                  <a:ext uri="{FF2B5EF4-FFF2-40B4-BE49-F238E27FC236}">
                    <a16:creationId xmlns:a16="http://schemas.microsoft.com/office/drawing/2014/main" id="{9CFDCF9F-7A4F-B5C9-E7CC-692C180C1A6D}"/>
                  </a:ext>
                </a:extLst>
              </p:cNvPr>
              <p:cNvGrpSpPr/>
              <p:nvPr/>
            </p:nvGrpSpPr>
            <p:grpSpPr>
              <a:xfrm>
                <a:off x="4449227" y="5534919"/>
                <a:ext cx="151992" cy="337888"/>
                <a:chOff x="8921369" y="2960724"/>
                <a:chExt cx="247248" cy="549653"/>
              </a:xfrm>
            </p:grpSpPr>
            <p:sp>
              <p:nvSpPr>
                <p:cNvPr id="114" name="Oval 113">
                  <a:extLst>
                    <a:ext uri="{FF2B5EF4-FFF2-40B4-BE49-F238E27FC236}">
                      <a16:creationId xmlns:a16="http://schemas.microsoft.com/office/drawing/2014/main" id="{6982B3CE-D74C-3431-B6B7-4F298A83D0FF}"/>
                    </a:ext>
                  </a:extLst>
                </p:cNvPr>
                <p:cNvSpPr/>
                <p:nvPr/>
              </p:nvSpPr>
              <p:spPr>
                <a:xfrm>
                  <a:off x="8961250" y="2960724"/>
                  <a:ext cx="167486" cy="16748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14">
                  <a:extLst>
                    <a:ext uri="{FF2B5EF4-FFF2-40B4-BE49-F238E27FC236}">
                      <a16:creationId xmlns:a16="http://schemas.microsoft.com/office/drawing/2014/main" id="{E2D6FD7B-6098-1EA8-A299-9EEB04D83E4F}"/>
                    </a:ext>
                  </a:extLst>
                </p:cNvPr>
                <p:cNvSpPr/>
                <p:nvPr/>
              </p:nvSpPr>
              <p:spPr>
                <a:xfrm>
                  <a:off x="8921369" y="3190405"/>
                  <a:ext cx="247248" cy="319972"/>
                </a:xfrm>
                <a:custGeom>
                  <a:avLst/>
                  <a:gdLst>
                    <a:gd name="connsiteX0" fmla="*/ 71321 w 471048"/>
                    <a:gd name="connsiteY0" fmla="*/ 0 h 609600"/>
                    <a:gd name="connsiteX1" fmla="*/ 143448 w 471048"/>
                    <a:gd name="connsiteY1" fmla="*/ 0 h 609600"/>
                    <a:gd name="connsiteX2" fmla="*/ 327600 w 471048"/>
                    <a:gd name="connsiteY2" fmla="*/ 0 h 609600"/>
                    <a:gd name="connsiteX3" fmla="*/ 399727 w 471048"/>
                    <a:gd name="connsiteY3" fmla="*/ 0 h 609600"/>
                    <a:gd name="connsiteX4" fmla="*/ 471048 w 471048"/>
                    <a:gd name="connsiteY4" fmla="*/ 71321 h 609600"/>
                    <a:gd name="connsiteX5" fmla="*/ 471048 w 471048"/>
                    <a:gd name="connsiteY5" fmla="*/ 265990 h 609600"/>
                    <a:gd name="connsiteX6" fmla="*/ 399727 w 471048"/>
                    <a:gd name="connsiteY6" fmla="*/ 337311 h 609600"/>
                    <a:gd name="connsiteX7" fmla="*/ 395068 w 471048"/>
                    <a:gd name="connsiteY7" fmla="*/ 337311 h 609600"/>
                    <a:gd name="connsiteX8" fmla="*/ 395068 w 471048"/>
                    <a:gd name="connsiteY8" fmla="*/ 542132 h 609600"/>
                    <a:gd name="connsiteX9" fmla="*/ 327600 w 471048"/>
                    <a:gd name="connsiteY9" fmla="*/ 609600 h 609600"/>
                    <a:gd name="connsiteX10" fmla="*/ 143448 w 471048"/>
                    <a:gd name="connsiteY10" fmla="*/ 609600 h 609600"/>
                    <a:gd name="connsiteX11" fmla="*/ 75980 w 471048"/>
                    <a:gd name="connsiteY11" fmla="*/ 542132 h 609600"/>
                    <a:gd name="connsiteX12" fmla="*/ 75980 w 471048"/>
                    <a:gd name="connsiteY12" fmla="*/ 337311 h 609600"/>
                    <a:gd name="connsiteX13" fmla="*/ 71321 w 471048"/>
                    <a:gd name="connsiteY13" fmla="*/ 337311 h 609600"/>
                    <a:gd name="connsiteX14" fmla="*/ 0 w 471048"/>
                    <a:gd name="connsiteY14" fmla="*/ 265990 h 609600"/>
                    <a:gd name="connsiteX15" fmla="*/ 0 w 471048"/>
                    <a:gd name="connsiteY15" fmla="*/ 71321 h 609600"/>
                    <a:gd name="connsiteX16" fmla="*/ 71321 w 471048"/>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048" h="609600">
                      <a:moveTo>
                        <a:pt x="71321" y="0"/>
                      </a:moveTo>
                      <a:lnTo>
                        <a:pt x="143448" y="0"/>
                      </a:lnTo>
                      <a:lnTo>
                        <a:pt x="327600" y="0"/>
                      </a:lnTo>
                      <a:lnTo>
                        <a:pt x="399727" y="0"/>
                      </a:lnTo>
                      <a:cubicBezTo>
                        <a:pt x="439117" y="0"/>
                        <a:pt x="471048" y="31931"/>
                        <a:pt x="471048" y="71321"/>
                      </a:cubicBezTo>
                      <a:lnTo>
                        <a:pt x="471048" y="265990"/>
                      </a:lnTo>
                      <a:cubicBezTo>
                        <a:pt x="471048" y="305380"/>
                        <a:pt x="439117" y="337311"/>
                        <a:pt x="399727" y="337311"/>
                      </a:cubicBezTo>
                      <a:lnTo>
                        <a:pt x="395068" y="337311"/>
                      </a:lnTo>
                      <a:lnTo>
                        <a:pt x="395068" y="542132"/>
                      </a:lnTo>
                      <a:cubicBezTo>
                        <a:pt x="395068" y="579394"/>
                        <a:pt x="364862" y="609600"/>
                        <a:pt x="327600" y="609600"/>
                      </a:cubicBezTo>
                      <a:lnTo>
                        <a:pt x="143448" y="609600"/>
                      </a:lnTo>
                      <a:cubicBezTo>
                        <a:pt x="106186" y="609600"/>
                        <a:pt x="75980" y="579394"/>
                        <a:pt x="75980" y="542132"/>
                      </a:cubicBezTo>
                      <a:lnTo>
                        <a:pt x="75980" y="337311"/>
                      </a:lnTo>
                      <a:lnTo>
                        <a:pt x="71321" y="337311"/>
                      </a:lnTo>
                      <a:cubicBezTo>
                        <a:pt x="31931" y="337311"/>
                        <a:pt x="0" y="305380"/>
                        <a:pt x="0" y="265990"/>
                      </a:cubicBezTo>
                      <a:lnTo>
                        <a:pt x="0" y="71321"/>
                      </a:lnTo>
                      <a:cubicBezTo>
                        <a:pt x="0" y="31931"/>
                        <a:pt x="31931" y="0"/>
                        <a:pt x="71321" y="0"/>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 name="Group 103">
                <a:extLst>
                  <a:ext uri="{FF2B5EF4-FFF2-40B4-BE49-F238E27FC236}">
                    <a16:creationId xmlns:a16="http://schemas.microsoft.com/office/drawing/2014/main" id="{8D6BD237-CDA4-E465-F28D-5BF0E464DE5D}"/>
                  </a:ext>
                </a:extLst>
              </p:cNvPr>
              <p:cNvGrpSpPr/>
              <p:nvPr/>
            </p:nvGrpSpPr>
            <p:grpSpPr>
              <a:xfrm>
                <a:off x="5219642" y="5534919"/>
                <a:ext cx="151992" cy="337888"/>
                <a:chOff x="10733173" y="2960724"/>
                <a:chExt cx="247248" cy="549653"/>
              </a:xfrm>
            </p:grpSpPr>
            <p:sp>
              <p:nvSpPr>
                <p:cNvPr id="112" name="Oval 111">
                  <a:extLst>
                    <a:ext uri="{FF2B5EF4-FFF2-40B4-BE49-F238E27FC236}">
                      <a16:creationId xmlns:a16="http://schemas.microsoft.com/office/drawing/2014/main" id="{2EA906C5-D478-F3BB-DB6F-FF4985EB5060}"/>
                    </a:ext>
                  </a:extLst>
                </p:cNvPr>
                <p:cNvSpPr/>
                <p:nvPr/>
              </p:nvSpPr>
              <p:spPr>
                <a:xfrm>
                  <a:off x="10773054" y="2960724"/>
                  <a:ext cx="167486" cy="167486"/>
                </a:xfrm>
                <a:prstGeom prst="ellipse">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Freeform: Shape 112">
                  <a:extLst>
                    <a:ext uri="{FF2B5EF4-FFF2-40B4-BE49-F238E27FC236}">
                      <a16:creationId xmlns:a16="http://schemas.microsoft.com/office/drawing/2014/main" id="{1F7A4D33-88F9-1835-3BFF-A556DEDB7E20}"/>
                    </a:ext>
                  </a:extLst>
                </p:cNvPr>
                <p:cNvSpPr/>
                <p:nvPr/>
              </p:nvSpPr>
              <p:spPr>
                <a:xfrm>
                  <a:off x="10733173" y="3190405"/>
                  <a:ext cx="247248" cy="319972"/>
                </a:xfrm>
                <a:custGeom>
                  <a:avLst/>
                  <a:gdLst>
                    <a:gd name="connsiteX0" fmla="*/ 71321 w 471048"/>
                    <a:gd name="connsiteY0" fmla="*/ 0 h 609600"/>
                    <a:gd name="connsiteX1" fmla="*/ 143448 w 471048"/>
                    <a:gd name="connsiteY1" fmla="*/ 0 h 609600"/>
                    <a:gd name="connsiteX2" fmla="*/ 327600 w 471048"/>
                    <a:gd name="connsiteY2" fmla="*/ 0 h 609600"/>
                    <a:gd name="connsiteX3" fmla="*/ 399727 w 471048"/>
                    <a:gd name="connsiteY3" fmla="*/ 0 h 609600"/>
                    <a:gd name="connsiteX4" fmla="*/ 471048 w 471048"/>
                    <a:gd name="connsiteY4" fmla="*/ 71321 h 609600"/>
                    <a:gd name="connsiteX5" fmla="*/ 471048 w 471048"/>
                    <a:gd name="connsiteY5" fmla="*/ 265990 h 609600"/>
                    <a:gd name="connsiteX6" fmla="*/ 399727 w 471048"/>
                    <a:gd name="connsiteY6" fmla="*/ 337311 h 609600"/>
                    <a:gd name="connsiteX7" fmla="*/ 395068 w 471048"/>
                    <a:gd name="connsiteY7" fmla="*/ 337311 h 609600"/>
                    <a:gd name="connsiteX8" fmla="*/ 395068 w 471048"/>
                    <a:gd name="connsiteY8" fmla="*/ 542132 h 609600"/>
                    <a:gd name="connsiteX9" fmla="*/ 327600 w 471048"/>
                    <a:gd name="connsiteY9" fmla="*/ 609600 h 609600"/>
                    <a:gd name="connsiteX10" fmla="*/ 143448 w 471048"/>
                    <a:gd name="connsiteY10" fmla="*/ 609600 h 609600"/>
                    <a:gd name="connsiteX11" fmla="*/ 75980 w 471048"/>
                    <a:gd name="connsiteY11" fmla="*/ 542132 h 609600"/>
                    <a:gd name="connsiteX12" fmla="*/ 75980 w 471048"/>
                    <a:gd name="connsiteY12" fmla="*/ 337311 h 609600"/>
                    <a:gd name="connsiteX13" fmla="*/ 71321 w 471048"/>
                    <a:gd name="connsiteY13" fmla="*/ 337311 h 609600"/>
                    <a:gd name="connsiteX14" fmla="*/ 0 w 471048"/>
                    <a:gd name="connsiteY14" fmla="*/ 265990 h 609600"/>
                    <a:gd name="connsiteX15" fmla="*/ 0 w 471048"/>
                    <a:gd name="connsiteY15" fmla="*/ 71321 h 609600"/>
                    <a:gd name="connsiteX16" fmla="*/ 71321 w 471048"/>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048" h="609600">
                      <a:moveTo>
                        <a:pt x="71321" y="0"/>
                      </a:moveTo>
                      <a:lnTo>
                        <a:pt x="143448" y="0"/>
                      </a:lnTo>
                      <a:lnTo>
                        <a:pt x="327600" y="0"/>
                      </a:lnTo>
                      <a:lnTo>
                        <a:pt x="399727" y="0"/>
                      </a:lnTo>
                      <a:cubicBezTo>
                        <a:pt x="439117" y="0"/>
                        <a:pt x="471048" y="31931"/>
                        <a:pt x="471048" y="71321"/>
                      </a:cubicBezTo>
                      <a:lnTo>
                        <a:pt x="471048" y="265990"/>
                      </a:lnTo>
                      <a:cubicBezTo>
                        <a:pt x="471048" y="305380"/>
                        <a:pt x="439117" y="337311"/>
                        <a:pt x="399727" y="337311"/>
                      </a:cubicBezTo>
                      <a:lnTo>
                        <a:pt x="395068" y="337311"/>
                      </a:lnTo>
                      <a:lnTo>
                        <a:pt x="395068" y="542132"/>
                      </a:lnTo>
                      <a:cubicBezTo>
                        <a:pt x="395068" y="579394"/>
                        <a:pt x="364862" y="609600"/>
                        <a:pt x="327600" y="609600"/>
                      </a:cubicBezTo>
                      <a:lnTo>
                        <a:pt x="143448" y="609600"/>
                      </a:lnTo>
                      <a:cubicBezTo>
                        <a:pt x="106186" y="609600"/>
                        <a:pt x="75980" y="579394"/>
                        <a:pt x="75980" y="542132"/>
                      </a:cubicBezTo>
                      <a:lnTo>
                        <a:pt x="75980" y="337311"/>
                      </a:lnTo>
                      <a:lnTo>
                        <a:pt x="71321" y="337311"/>
                      </a:lnTo>
                      <a:cubicBezTo>
                        <a:pt x="31931" y="337311"/>
                        <a:pt x="0" y="305380"/>
                        <a:pt x="0" y="265990"/>
                      </a:cubicBezTo>
                      <a:lnTo>
                        <a:pt x="0" y="71321"/>
                      </a:lnTo>
                      <a:cubicBezTo>
                        <a:pt x="0" y="31931"/>
                        <a:pt x="31931" y="0"/>
                        <a:pt x="71321" y="0"/>
                      </a:cubicBezTo>
                      <a:close/>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 name="Group 104">
                <a:extLst>
                  <a:ext uri="{FF2B5EF4-FFF2-40B4-BE49-F238E27FC236}">
                    <a16:creationId xmlns:a16="http://schemas.microsoft.com/office/drawing/2014/main" id="{BDE97D20-4199-B63D-EBFB-EDE5177FAD4B}"/>
                  </a:ext>
                </a:extLst>
              </p:cNvPr>
              <p:cNvGrpSpPr/>
              <p:nvPr/>
            </p:nvGrpSpPr>
            <p:grpSpPr>
              <a:xfrm>
                <a:off x="4525222" y="5000998"/>
                <a:ext cx="770416" cy="441900"/>
                <a:chOff x="4525222" y="5083548"/>
                <a:chExt cx="770416" cy="441900"/>
              </a:xfrm>
            </p:grpSpPr>
            <p:sp>
              <p:nvSpPr>
                <p:cNvPr id="106" name="Freeform: Shape 105">
                  <a:extLst>
                    <a:ext uri="{FF2B5EF4-FFF2-40B4-BE49-F238E27FC236}">
                      <a16:creationId xmlns:a16="http://schemas.microsoft.com/office/drawing/2014/main" id="{AC0C51DE-6FF4-21D3-72F5-2494C7B1DFFE}"/>
                    </a:ext>
                  </a:extLst>
                </p:cNvPr>
                <p:cNvSpPr/>
                <p:nvPr/>
              </p:nvSpPr>
              <p:spPr>
                <a:xfrm rot="5400000">
                  <a:off x="4616613" y="4992157"/>
                  <a:ext cx="339392" cy="522173"/>
                </a:xfrm>
                <a:custGeom>
                  <a:avLst/>
                  <a:gdLst>
                    <a:gd name="connsiteX0" fmla="*/ 0 w 794150"/>
                    <a:gd name="connsiteY0" fmla="*/ 1114134 h 1221842"/>
                    <a:gd name="connsiteX1" fmla="*/ 0 w 794150"/>
                    <a:gd name="connsiteY1" fmla="*/ 107708 h 1221842"/>
                    <a:gd name="connsiteX2" fmla="*/ 107708 w 794150"/>
                    <a:gd name="connsiteY2" fmla="*/ 0 h 1221842"/>
                    <a:gd name="connsiteX3" fmla="*/ 538528 w 794150"/>
                    <a:gd name="connsiteY3" fmla="*/ 0 h 1221842"/>
                    <a:gd name="connsiteX4" fmla="*/ 646236 w 794150"/>
                    <a:gd name="connsiteY4" fmla="*/ 107708 h 1221842"/>
                    <a:gd name="connsiteX5" fmla="*/ 646236 w 794150"/>
                    <a:gd name="connsiteY5" fmla="*/ 1073928 h 1221842"/>
                    <a:gd name="connsiteX6" fmla="*/ 794150 w 794150"/>
                    <a:gd name="connsiteY6" fmla="*/ 1221842 h 1221842"/>
                    <a:gd name="connsiteX7" fmla="*/ 538528 w 794150"/>
                    <a:gd name="connsiteY7" fmla="*/ 1221842 h 1221842"/>
                    <a:gd name="connsiteX8" fmla="*/ 532708 w 794150"/>
                    <a:gd name="connsiteY8" fmla="*/ 1221842 h 1221842"/>
                    <a:gd name="connsiteX9" fmla="*/ 107708 w 794150"/>
                    <a:gd name="connsiteY9" fmla="*/ 1221842 h 1221842"/>
                    <a:gd name="connsiteX10" fmla="*/ 0 w 794150"/>
                    <a:gd name="connsiteY10" fmla="*/ 1114134 h 122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150" h="1221842">
                      <a:moveTo>
                        <a:pt x="0" y="1114134"/>
                      </a:moveTo>
                      <a:lnTo>
                        <a:pt x="0" y="107708"/>
                      </a:lnTo>
                      <a:cubicBezTo>
                        <a:pt x="0" y="48223"/>
                        <a:pt x="48223" y="0"/>
                        <a:pt x="107708" y="0"/>
                      </a:cubicBezTo>
                      <a:lnTo>
                        <a:pt x="538528" y="0"/>
                      </a:lnTo>
                      <a:cubicBezTo>
                        <a:pt x="598013" y="0"/>
                        <a:pt x="646236" y="48223"/>
                        <a:pt x="646236" y="107708"/>
                      </a:cubicBezTo>
                      <a:lnTo>
                        <a:pt x="646236" y="1073928"/>
                      </a:lnTo>
                      <a:lnTo>
                        <a:pt x="794150" y="1221842"/>
                      </a:lnTo>
                      <a:lnTo>
                        <a:pt x="538528" y="1221842"/>
                      </a:lnTo>
                      <a:lnTo>
                        <a:pt x="532708" y="1221842"/>
                      </a:lnTo>
                      <a:lnTo>
                        <a:pt x="107708" y="1221842"/>
                      </a:lnTo>
                      <a:cubicBezTo>
                        <a:pt x="48223" y="1221842"/>
                        <a:pt x="0" y="1173619"/>
                        <a:pt x="0" y="1114134"/>
                      </a:cubicBezTo>
                      <a:close/>
                    </a:path>
                  </a:pathLst>
                </a:custGeom>
                <a:noFill/>
                <a:ln w="19050" cap="rnd">
                  <a:roun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0343E8C6-C53F-FFE3-F316-F525D8FF524C}"/>
                    </a:ext>
                  </a:extLst>
                </p:cNvPr>
                <p:cNvSpPr/>
                <p:nvPr/>
              </p:nvSpPr>
              <p:spPr>
                <a:xfrm rot="16200000" flipH="1">
                  <a:off x="4864856" y="5094667"/>
                  <a:ext cx="339391" cy="522172"/>
                </a:xfrm>
                <a:custGeom>
                  <a:avLst/>
                  <a:gdLst>
                    <a:gd name="connsiteX0" fmla="*/ 0 w 794150"/>
                    <a:gd name="connsiteY0" fmla="*/ 1114134 h 1221842"/>
                    <a:gd name="connsiteX1" fmla="*/ 0 w 794150"/>
                    <a:gd name="connsiteY1" fmla="*/ 107708 h 1221842"/>
                    <a:gd name="connsiteX2" fmla="*/ 107708 w 794150"/>
                    <a:gd name="connsiteY2" fmla="*/ 0 h 1221842"/>
                    <a:gd name="connsiteX3" fmla="*/ 538528 w 794150"/>
                    <a:gd name="connsiteY3" fmla="*/ 0 h 1221842"/>
                    <a:gd name="connsiteX4" fmla="*/ 646236 w 794150"/>
                    <a:gd name="connsiteY4" fmla="*/ 107708 h 1221842"/>
                    <a:gd name="connsiteX5" fmla="*/ 646236 w 794150"/>
                    <a:gd name="connsiteY5" fmla="*/ 1073928 h 1221842"/>
                    <a:gd name="connsiteX6" fmla="*/ 794150 w 794150"/>
                    <a:gd name="connsiteY6" fmla="*/ 1221842 h 1221842"/>
                    <a:gd name="connsiteX7" fmla="*/ 538528 w 794150"/>
                    <a:gd name="connsiteY7" fmla="*/ 1221842 h 1221842"/>
                    <a:gd name="connsiteX8" fmla="*/ 532708 w 794150"/>
                    <a:gd name="connsiteY8" fmla="*/ 1221842 h 1221842"/>
                    <a:gd name="connsiteX9" fmla="*/ 107708 w 794150"/>
                    <a:gd name="connsiteY9" fmla="*/ 1221842 h 1221842"/>
                    <a:gd name="connsiteX10" fmla="*/ 0 w 794150"/>
                    <a:gd name="connsiteY10" fmla="*/ 1114134 h 122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150" h="1221842">
                      <a:moveTo>
                        <a:pt x="0" y="1114134"/>
                      </a:moveTo>
                      <a:lnTo>
                        <a:pt x="0" y="107708"/>
                      </a:lnTo>
                      <a:cubicBezTo>
                        <a:pt x="0" y="48223"/>
                        <a:pt x="48223" y="0"/>
                        <a:pt x="107708" y="0"/>
                      </a:cubicBezTo>
                      <a:lnTo>
                        <a:pt x="538528" y="0"/>
                      </a:lnTo>
                      <a:cubicBezTo>
                        <a:pt x="598013" y="0"/>
                        <a:pt x="646236" y="48223"/>
                        <a:pt x="646236" y="107708"/>
                      </a:cubicBezTo>
                      <a:lnTo>
                        <a:pt x="646236" y="1073928"/>
                      </a:lnTo>
                      <a:lnTo>
                        <a:pt x="794150" y="1221842"/>
                      </a:lnTo>
                      <a:lnTo>
                        <a:pt x="538528" y="1221842"/>
                      </a:lnTo>
                      <a:lnTo>
                        <a:pt x="532708" y="1221842"/>
                      </a:lnTo>
                      <a:lnTo>
                        <a:pt x="107708" y="1221842"/>
                      </a:lnTo>
                      <a:cubicBezTo>
                        <a:pt x="48223" y="1221842"/>
                        <a:pt x="0" y="1173619"/>
                        <a:pt x="0" y="1114134"/>
                      </a:cubicBezTo>
                      <a:close/>
                    </a:path>
                  </a:pathLst>
                </a:custGeom>
                <a:solidFill>
                  <a:schemeClr val="bg1"/>
                </a:solidFill>
                <a:ln w="19050" cap="rnd">
                  <a:solidFill>
                    <a:schemeClr val="tx1">
                      <a:lumMod val="50000"/>
                      <a:lumOff val="5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8" name="Group 107">
                  <a:extLst>
                    <a:ext uri="{FF2B5EF4-FFF2-40B4-BE49-F238E27FC236}">
                      <a16:creationId xmlns:a16="http://schemas.microsoft.com/office/drawing/2014/main" id="{FC9ED2CA-92B4-074E-3565-5FC8D061E7B4}"/>
                    </a:ext>
                  </a:extLst>
                </p:cNvPr>
                <p:cNvGrpSpPr/>
                <p:nvPr/>
              </p:nvGrpSpPr>
              <p:grpSpPr>
                <a:xfrm>
                  <a:off x="4882221" y="5310155"/>
                  <a:ext cx="304660" cy="35776"/>
                  <a:chOff x="9794729" y="2408721"/>
                  <a:chExt cx="639820" cy="75133"/>
                </a:xfrm>
              </p:grpSpPr>
              <p:sp>
                <p:nvSpPr>
                  <p:cNvPr id="109" name="Oval 108">
                    <a:extLst>
                      <a:ext uri="{FF2B5EF4-FFF2-40B4-BE49-F238E27FC236}">
                        <a16:creationId xmlns:a16="http://schemas.microsoft.com/office/drawing/2014/main" id="{047E2042-07D3-25CE-A1FD-6362FE638638}"/>
                      </a:ext>
                    </a:extLst>
                  </p:cNvPr>
                  <p:cNvSpPr/>
                  <p:nvPr/>
                </p:nvSpPr>
                <p:spPr>
                  <a:xfrm>
                    <a:off x="9794729" y="2408721"/>
                    <a:ext cx="75134" cy="75131"/>
                  </a:xfrm>
                  <a:prstGeom prst="ellipse">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A53BE9E-78B4-EE06-9673-70AF322FC5ED}"/>
                      </a:ext>
                    </a:extLst>
                  </p:cNvPr>
                  <p:cNvSpPr/>
                  <p:nvPr/>
                </p:nvSpPr>
                <p:spPr>
                  <a:xfrm>
                    <a:off x="10077074" y="2408721"/>
                    <a:ext cx="75134" cy="75133"/>
                  </a:xfrm>
                  <a:prstGeom prst="ellipse">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3C1D5C36-0FE8-D9D3-C242-8661096BC0B2}"/>
                      </a:ext>
                    </a:extLst>
                  </p:cNvPr>
                  <p:cNvSpPr/>
                  <p:nvPr/>
                </p:nvSpPr>
                <p:spPr>
                  <a:xfrm>
                    <a:off x="10359415" y="2408721"/>
                    <a:ext cx="75134" cy="75133"/>
                  </a:xfrm>
                  <a:prstGeom prst="ellipse">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ustDataLst>
      <p:tags r:id="rId1"/>
    </p:custDataLst>
    <p:extLst>
      <p:ext uri="{BB962C8B-B14F-4D97-AF65-F5344CB8AC3E}">
        <p14:creationId xmlns:p14="http://schemas.microsoft.com/office/powerpoint/2010/main" val="143614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p:bldP spid="32" grpId="0"/>
      <p:bldP spid="54" grpId="0"/>
      <p:bldP spid="6" grpId="0" animBg="1"/>
      <p:bldP spid="7" grpId="0" animBg="1"/>
      <p:bldP spid="8" grpId="0" animBg="1"/>
      <p:bldP spid="9" grpId="0" animBg="1"/>
      <p:bldP spid="10"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descr="Tandhjul">
            <a:extLst>
              <a:ext uri="{FF2B5EF4-FFF2-40B4-BE49-F238E27FC236}">
                <a16:creationId xmlns:a16="http://schemas.microsoft.com/office/drawing/2014/main" id="{F1BE0BAD-E062-9D2C-E67D-7F03EE95469F}"/>
              </a:ext>
            </a:extLst>
          </p:cNvPr>
          <p:cNvPicPr>
            <a:picLocks noGrp="1" noChangeAspect="1"/>
          </p:cNvPicPr>
          <p:nvPr>
            <p:ph type="pic" sz="quarter" idx="21"/>
          </p:nvPr>
        </p:nvPicPr>
        <p:blipFill>
          <a:blip r:embed="rId3"/>
          <a:srcRect l="34206" r="34206"/>
          <a:stretch>
            <a:fillRect/>
          </a:stretch>
        </p:blipFill>
        <p:spPr/>
      </p:pic>
      <p:sp>
        <p:nvSpPr>
          <p:cNvPr id="6" name="Titel 5">
            <a:extLst>
              <a:ext uri="{FF2B5EF4-FFF2-40B4-BE49-F238E27FC236}">
                <a16:creationId xmlns:a16="http://schemas.microsoft.com/office/drawing/2014/main" id="{6B2ADF32-F440-4796-AB2A-0F3865F1EEE3}"/>
              </a:ext>
            </a:extLst>
          </p:cNvPr>
          <p:cNvSpPr>
            <a:spLocks noGrp="1"/>
          </p:cNvSpPr>
          <p:nvPr>
            <p:ph type="title"/>
          </p:nvPr>
        </p:nvSpPr>
        <p:spPr>
          <a:xfrm>
            <a:off x="484368" y="2938830"/>
            <a:ext cx="2672574" cy="584236"/>
          </a:xfrm>
        </p:spPr>
        <p:txBody>
          <a:bodyPr/>
          <a:lstStyle/>
          <a:p>
            <a:r>
              <a:rPr lang="da-DK"/>
              <a:t>Struktur</a:t>
            </a:r>
          </a:p>
        </p:txBody>
      </p:sp>
      <p:pic>
        <p:nvPicPr>
          <p:cNvPr id="8" name="Billede 7">
            <a:extLst>
              <a:ext uri="{FF2B5EF4-FFF2-40B4-BE49-F238E27FC236}">
                <a16:creationId xmlns:a16="http://schemas.microsoft.com/office/drawing/2014/main" id="{F37AE0E9-782D-4F77-AF41-35056E257B69}"/>
              </a:ext>
            </a:extLst>
          </p:cNvPr>
          <p:cNvPicPr>
            <a:picLocks noChangeAspect="1"/>
          </p:cNvPicPr>
          <p:nvPr/>
        </p:nvPicPr>
        <p:blipFill>
          <a:blip r:embed="rId4"/>
          <a:stretch>
            <a:fillRect/>
          </a:stretch>
        </p:blipFill>
        <p:spPr>
          <a:xfrm>
            <a:off x="3156942" y="1012012"/>
            <a:ext cx="8882658" cy="5331248"/>
          </a:xfrm>
          <a:prstGeom prst="rect">
            <a:avLst/>
          </a:prstGeom>
        </p:spPr>
      </p:pic>
    </p:spTree>
    <p:extLst>
      <p:ext uri="{BB962C8B-B14F-4D97-AF65-F5344CB8AC3E}">
        <p14:creationId xmlns:p14="http://schemas.microsoft.com/office/powerpoint/2010/main" val="8109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505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Dansk Standard">
      <a:dk1>
        <a:srgbClr val="001F3C"/>
      </a:dk1>
      <a:lt1>
        <a:srgbClr val="F9F9F5"/>
      </a:lt1>
      <a:dk2>
        <a:srgbClr val="022747"/>
      </a:dk2>
      <a:lt2>
        <a:srgbClr val="F9F9F5"/>
      </a:lt2>
      <a:accent1>
        <a:srgbClr val="1265BE"/>
      </a:accent1>
      <a:accent2>
        <a:srgbClr val="D3CBC5"/>
      </a:accent2>
      <a:accent3>
        <a:srgbClr val="014994"/>
      </a:accent3>
      <a:accent4>
        <a:srgbClr val="A5978A"/>
      </a:accent4>
      <a:accent5>
        <a:srgbClr val="8B7B6E"/>
      </a:accent5>
      <a:accent6>
        <a:srgbClr val="ABD1EF"/>
      </a:accent6>
      <a:hlink>
        <a:srgbClr val="0563C1"/>
      </a:hlink>
      <a:folHlink>
        <a:srgbClr val="4372C3"/>
      </a:folHlink>
    </a:clrScheme>
    <a:fontScheme name="DS-skrif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emplate_Dansk-logo.potx" id="{771B204D-1141-466A-A5D6-EA96A27CFCB2}" vid="{E081CBBF-B909-40B5-92A5-A6E9B9BD8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66f6c7-b373-47ed-8a7b-a4d4ce15793c">
      <UserInfo>
        <DisplayName>Office365 Admin</DisplayName>
        <AccountId>13</AccountId>
        <AccountType/>
      </UserInfo>
      <UserInfo>
        <DisplayName>Dorte Kulle</DisplayName>
        <AccountId>15</AccountId>
        <AccountType/>
      </UserInfo>
    </SharedWithUsers>
    <lcf76f155ced4ddcb4097134ff3c332f xmlns="f0c93ea5-e482-4bf2-9d7e-8dd085518397">
      <Terms xmlns="http://schemas.microsoft.com/office/infopath/2007/PartnerControls"/>
    </lcf76f155ced4ddcb4097134ff3c332f>
    <TaxCatchAll xmlns="3166f6c7-b373-47ed-8a7b-a4d4ce15793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6139C7E57DC040AA27A826B83902B3" ma:contentTypeVersion="16" ma:contentTypeDescription="Create a new document." ma:contentTypeScope="" ma:versionID="64f60233d964d914fc0b9e3a32d9d335">
  <xsd:schema xmlns:xsd="http://www.w3.org/2001/XMLSchema" xmlns:xs="http://www.w3.org/2001/XMLSchema" xmlns:p="http://schemas.microsoft.com/office/2006/metadata/properties" xmlns:ns2="f0c93ea5-e482-4bf2-9d7e-8dd085518397" xmlns:ns3="3166f6c7-b373-47ed-8a7b-a4d4ce15793c" targetNamespace="http://schemas.microsoft.com/office/2006/metadata/properties" ma:root="true" ma:fieldsID="94d1eb8bab6f70f1638cf66a3fe3f457" ns2:_="" ns3:_="">
    <xsd:import namespace="f0c93ea5-e482-4bf2-9d7e-8dd085518397"/>
    <xsd:import namespace="3166f6c7-b373-47ed-8a7b-a4d4ce1579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93ea5-e482-4bf2-9d7e-8dd085518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1008fab-eb78-42e9-88e1-8f40f97a63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66f6c7-b373-47ed-8a7b-a4d4ce1579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e30cdf8-430f-4887-8555-0111abe821fe}" ma:internalName="TaxCatchAll" ma:showField="CatchAllData" ma:web="3166f6c7-b373-47ed-8a7b-a4d4ce1579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2E8A6-24DD-4943-831B-72DB4E6955C7}">
  <ds:schemaRefs>
    <ds:schemaRef ds:uri="http://schemas.microsoft.com/sharepoint/v3/contenttype/forms"/>
  </ds:schemaRefs>
</ds:datastoreItem>
</file>

<file path=customXml/itemProps2.xml><?xml version="1.0" encoding="utf-8"?>
<ds:datastoreItem xmlns:ds="http://schemas.openxmlformats.org/officeDocument/2006/customXml" ds:itemID="{52918F7C-D40A-42E7-961C-04C3D9AC5624}">
  <ds:schemaRefs>
    <ds:schemaRef ds:uri="http://schemas.microsoft.com/office/infopath/2007/PartnerControls"/>
    <ds:schemaRef ds:uri="http://purl.org/dc/elements/1.1/"/>
    <ds:schemaRef ds:uri="http://purl.org/dc/terms/"/>
    <ds:schemaRef ds:uri="http://schemas.microsoft.com/office/2006/documentManagement/types"/>
    <ds:schemaRef ds:uri="3166f6c7-b373-47ed-8a7b-a4d4ce15793c"/>
    <ds:schemaRef ds:uri="http://schemas.microsoft.com/office/2006/metadata/properties"/>
    <ds:schemaRef ds:uri="http://schemas.openxmlformats.org/package/2006/metadata/core-properties"/>
    <ds:schemaRef ds:uri="http://purl.org/dc/dcmitype/"/>
    <ds:schemaRef ds:uri="f0c93ea5-e482-4bf2-9d7e-8dd085518397"/>
    <ds:schemaRef ds:uri="http://www.w3.org/XML/1998/namespace"/>
  </ds:schemaRefs>
</ds:datastoreItem>
</file>

<file path=customXml/itemProps3.xml><?xml version="1.0" encoding="utf-8"?>
<ds:datastoreItem xmlns:ds="http://schemas.openxmlformats.org/officeDocument/2006/customXml" ds:itemID="{4D45BAA7-4A08-46F9-A062-6163555C0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93ea5-e482-4bf2-9d7e-8dd085518397"/>
    <ds:schemaRef ds:uri="3166f6c7-b373-47ed-8a7b-a4d4ce157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DS-template_Dansk-logo</Template>
  <TotalTime>312</TotalTime>
  <Words>753</Words>
  <Application>Microsoft Office PowerPoint</Application>
  <PresentationFormat>Widescreen</PresentationFormat>
  <Paragraphs>66</Paragraphs>
  <Slides>6</Slides>
  <Notes>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vt:i4>
      </vt:variant>
    </vt:vector>
  </HeadingPairs>
  <TitlesOfParts>
    <vt:vector size="13" baseType="lpstr">
      <vt:lpstr>Arial</vt:lpstr>
      <vt:lpstr>Calibri Light</vt:lpstr>
      <vt:lpstr>Century Gothic</vt:lpstr>
      <vt:lpstr>Courier</vt:lpstr>
      <vt:lpstr>Open Sans</vt:lpstr>
      <vt:lpstr>Pan Display TT</vt:lpstr>
      <vt:lpstr>Office-tema</vt:lpstr>
      <vt:lpstr>Hvad er en standard?</vt:lpstr>
      <vt:lpstr>Hvad kan standarder hjælpe med?</vt:lpstr>
      <vt:lpstr>Dansk Standard er Danmarks officielle standardiseringsorganisation </vt:lpstr>
      <vt:lpstr>PowerPoint-præsentation</vt:lpstr>
      <vt:lpstr>Struktur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DS-template</dc:title>
  <dc:creator>Anne Holm Sjøberg</dc:creator>
  <cp:lastModifiedBy>Berit Holbech Asmussen</cp:lastModifiedBy>
  <cp:revision>2</cp:revision>
  <cp:lastPrinted>2021-03-26T16:02:04Z</cp:lastPrinted>
  <dcterms:created xsi:type="dcterms:W3CDTF">2021-03-15T10:24:38Z</dcterms:created>
  <dcterms:modified xsi:type="dcterms:W3CDTF">2024-03-05T12:31:51Z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0x010100B06139C7E57DC040AA27A826B83902B3</vt:lpwstr>
  </property>
  <property fmtid="{D5CDD505-2E9C-101B-9397-08002B2CF9AE}" pid="3" name="MediaServiceImageTags">
    <vt:lpwstr/>
  </property>
</Properties>
</file>