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270" r:id="rId6"/>
    <p:sldId id="271" r:id="rId7"/>
    <p:sldId id="259" r:id="rId8"/>
    <p:sldId id="261" r:id="rId9"/>
    <p:sldId id="277" r:id="rId10"/>
    <p:sldId id="281" r:id="rId11"/>
    <p:sldId id="278" r:id="rId12"/>
    <p:sldId id="279" r:id="rId13"/>
    <p:sldId id="282" r:id="rId14"/>
    <p:sldId id="267" r:id="rId15"/>
    <p:sldId id="268" r:id="rId16"/>
    <p:sldId id="257" r:id="rId17"/>
    <p:sldId id="283" r:id="rId18"/>
    <p:sldId id="280"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256"/>
    <a:srgbClr val="FBFBFB"/>
    <a:srgbClr val="FCB74C"/>
    <a:srgbClr val="EB6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9A481-8783-407B-A3B0-6C0D20C8908E}" v="1242" dt="2023-06-26T08:45:43.530"/>
    <p1510:client id="{578F821B-C2AC-4821-A8A3-F5047A9865E2}" v="107" dt="2023-06-26T09:04:46.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le Egholm Lorentzen" userId="638b2d94-eea8-4ee7-92c9-5397e5a421a9" providerId="ADAL" clId="{5429A481-8783-407B-A3B0-6C0D20C8908E}"/>
    <pc:docChg chg="undo custSel addSld delSld modSld sldOrd">
      <pc:chgData name="Helle Egholm Lorentzen" userId="638b2d94-eea8-4ee7-92c9-5397e5a421a9" providerId="ADAL" clId="{5429A481-8783-407B-A3B0-6C0D20C8908E}" dt="2023-06-26T08:45:43.530" v="2495" actId="255"/>
      <pc:docMkLst>
        <pc:docMk/>
      </pc:docMkLst>
      <pc:sldChg chg="modSp mod">
        <pc:chgData name="Helle Egholm Lorentzen" userId="638b2d94-eea8-4ee7-92c9-5397e5a421a9" providerId="ADAL" clId="{5429A481-8783-407B-A3B0-6C0D20C8908E}" dt="2023-06-26T07:09:36.927" v="28" actId="20577"/>
        <pc:sldMkLst>
          <pc:docMk/>
          <pc:sldMk cId="272993970" sldId="256"/>
        </pc:sldMkLst>
        <pc:spChg chg="mod">
          <ac:chgData name="Helle Egholm Lorentzen" userId="638b2d94-eea8-4ee7-92c9-5397e5a421a9" providerId="ADAL" clId="{5429A481-8783-407B-A3B0-6C0D20C8908E}" dt="2023-06-26T07:09:25.904" v="9" actId="20577"/>
          <ac:spMkLst>
            <pc:docMk/>
            <pc:sldMk cId="272993970" sldId="256"/>
            <ac:spMk id="2" creationId="{E36DFF0E-422B-4519-B9C5-1AB667A9DC4E}"/>
          </ac:spMkLst>
        </pc:spChg>
        <pc:spChg chg="mod">
          <ac:chgData name="Helle Egholm Lorentzen" userId="638b2d94-eea8-4ee7-92c9-5397e5a421a9" providerId="ADAL" clId="{5429A481-8783-407B-A3B0-6C0D20C8908E}" dt="2023-06-26T07:09:36.927" v="28" actId="20577"/>
          <ac:spMkLst>
            <pc:docMk/>
            <pc:sldMk cId="272993970" sldId="256"/>
            <ac:spMk id="3" creationId="{05CB047E-544D-46A7-9D75-F130F4663007}"/>
          </ac:spMkLst>
        </pc:spChg>
      </pc:sldChg>
      <pc:sldChg chg="addSp delSp modSp mod ord delAnim modAnim">
        <pc:chgData name="Helle Egholm Lorentzen" userId="638b2d94-eea8-4ee7-92c9-5397e5a421a9" providerId="ADAL" clId="{5429A481-8783-407B-A3B0-6C0D20C8908E}" dt="2023-06-26T08:45:43.530" v="2495" actId="255"/>
        <pc:sldMkLst>
          <pc:docMk/>
          <pc:sldMk cId="2848797069" sldId="257"/>
        </pc:sldMkLst>
        <pc:spChg chg="mod">
          <ac:chgData name="Helle Egholm Lorentzen" userId="638b2d94-eea8-4ee7-92c9-5397e5a421a9" providerId="ADAL" clId="{5429A481-8783-407B-A3B0-6C0D20C8908E}" dt="2023-06-26T07:48:00.753" v="535" actId="1076"/>
          <ac:spMkLst>
            <pc:docMk/>
            <pc:sldMk cId="2848797069" sldId="257"/>
            <ac:spMk id="2" creationId="{F3FBCE97-3EF1-4D4F-936B-0DCB43461F7D}"/>
          </ac:spMkLst>
        </pc:spChg>
        <pc:spChg chg="mod">
          <ac:chgData name="Helle Egholm Lorentzen" userId="638b2d94-eea8-4ee7-92c9-5397e5a421a9" providerId="ADAL" clId="{5429A481-8783-407B-A3B0-6C0D20C8908E}" dt="2023-06-26T08:45:25.679" v="2491" actId="404"/>
          <ac:spMkLst>
            <pc:docMk/>
            <pc:sldMk cId="2848797069" sldId="257"/>
            <ac:spMk id="7" creationId="{1E47A431-5AAA-9D7B-C831-DF4A73116204}"/>
          </ac:spMkLst>
        </pc:spChg>
        <pc:spChg chg="mod">
          <ac:chgData name="Helle Egholm Lorentzen" userId="638b2d94-eea8-4ee7-92c9-5397e5a421a9" providerId="ADAL" clId="{5429A481-8783-407B-A3B0-6C0D20C8908E}" dt="2023-06-26T08:45:34.876" v="2493" actId="255"/>
          <ac:spMkLst>
            <pc:docMk/>
            <pc:sldMk cId="2848797069" sldId="257"/>
            <ac:spMk id="8" creationId="{5071278E-3276-BA47-0679-096830D566C1}"/>
          </ac:spMkLst>
        </pc:spChg>
        <pc:spChg chg="del mod">
          <ac:chgData name="Helle Egholm Lorentzen" userId="638b2d94-eea8-4ee7-92c9-5397e5a421a9" providerId="ADAL" clId="{5429A481-8783-407B-A3B0-6C0D20C8908E}" dt="2023-06-26T07:40:55.492" v="327" actId="478"/>
          <ac:spMkLst>
            <pc:docMk/>
            <pc:sldMk cId="2848797069" sldId="257"/>
            <ac:spMk id="9" creationId="{09AA4E36-E66B-2AD7-6BA9-F54CCD2DAC71}"/>
          </ac:spMkLst>
        </pc:spChg>
        <pc:spChg chg="mod">
          <ac:chgData name="Helle Egholm Lorentzen" userId="638b2d94-eea8-4ee7-92c9-5397e5a421a9" providerId="ADAL" clId="{5429A481-8783-407B-A3B0-6C0D20C8908E}" dt="2023-06-26T08:45:04.112" v="2487" actId="404"/>
          <ac:spMkLst>
            <pc:docMk/>
            <pc:sldMk cId="2848797069" sldId="257"/>
            <ac:spMk id="10" creationId="{3C42D207-2126-A2C2-281F-146C17FCE7FC}"/>
          </ac:spMkLst>
        </pc:spChg>
        <pc:spChg chg="del">
          <ac:chgData name="Helle Egholm Lorentzen" userId="638b2d94-eea8-4ee7-92c9-5397e5a421a9" providerId="ADAL" clId="{5429A481-8783-407B-A3B0-6C0D20C8908E}" dt="2023-06-26T07:40:49.690" v="324" actId="478"/>
          <ac:spMkLst>
            <pc:docMk/>
            <pc:sldMk cId="2848797069" sldId="257"/>
            <ac:spMk id="11" creationId="{62CEE0E4-5271-0E2A-4D5A-8D0226F628E9}"/>
          </ac:spMkLst>
        </pc:spChg>
        <pc:spChg chg="del">
          <ac:chgData name="Helle Egholm Lorentzen" userId="638b2d94-eea8-4ee7-92c9-5397e5a421a9" providerId="ADAL" clId="{5429A481-8783-407B-A3B0-6C0D20C8908E}" dt="2023-06-26T07:40:51.304" v="325" actId="478"/>
          <ac:spMkLst>
            <pc:docMk/>
            <pc:sldMk cId="2848797069" sldId="257"/>
            <ac:spMk id="12" creationId="{BF493E35-DDB4-3AF3-D29E-13CC695A757B}"/>
          </ac:spMkLst>
        </pc:spChg>
        <pc:spChg chg="del">
          <ac:chgData name="Helle Egholm Lorentzen" userId="638b2d94-eea8-4ee7-92c9-5397e5a421a9" providerId="ADAL" clId="{5429A481-8783-407B-A3B0-6C0D20C8908E}" dt="2023-06-26T07:40:58.271" v="328" actId="478"/>
          <ac:spMkLst>
            <pc:docMk/>
            <pc:sldMk cId="2848797069" sldId="257"/>
            <ac:spMk id="13" creationId="{BB861A3D-554E-6E1A-E0C5-DB59D7E2BD5E}"/>
          </ac:spMkLst>
        </pc:spChg>
        <pc:spChg chg="add mod">
          <ac:chgData name="Helle Egholm Lorentzen" userId="638b2d94-eea8-4ee7-92c9-5397e5a421a9" providerId="ADAL" clId="{5429A481-8783-407B-A3B0-6C0D20C8908E}" dt="2023-06-26T08:45:43.530" v="2495" actId="255"/>
          <ac:spMkLst>
            <pc:docMk/>
            <pc:sldMk cId="2848797069" sldId="257"/>
            <ac:spMk id="14" creationId="{EC0F374F-A36C-7F48-6FC5-A90178FB37B3}"/>
          </ac:spMkLst>
        </pc:spChg>
        <pc:spChg chg="del">
          <ac:chgData name="Helle Egholm Lorentzen" userId="638b2d94-eea8-4ee7-92c9-5397e5a421a9" providerId="ADAL" clId="{5429A481-8783-407B-A3B0-6C0D20C8908E}" dt="2023-06-26T07:41:12.554" v="333" actId="478"/>
          <ac:spMkLst>
            <pc:docMk/>
            <pc:sldMk cId="2848797069" sldId="257"/>
            <ac:spMk id="19" creationId="{CE7C1EFD-F078-4DBC-AD41-5016CA1A3642}"/>
          </ac:spMkLst>
        </pc:spChg>
        <pc:spChg chg="mod">
          <ac:chgData name="Helle Egholm Lorentzen" userId="638b2d94-eea8-4ee7-92c9-5397e5a421a9" providerId="ADAL" clId="{5429A481-8783-407B-A3B0-6C0D20C8908E}" dt="2023-06-26T07:47:54.163" v="533" actId="1076"/>
          <ac:spMkLst>
            <pc:docMk/>
            <pc:sldMk cId="2848797069" sldId="257"/>
            <ac:spMk id="21" creationId="{AD6C945C-433D-4D6D-94FB-783D07E0D05E}"/>
          </ac:spMkLst>
        </pc:spChg>
        <pc:spChg chg="del">
          <ac:chgData name="Helle Egholm Lorentzen" userId="638b2d94-eea8-4ee7-92c9-5397e5a421a9" providerId="ADAL" clId="{5429A481-8783-407B-A3B0-6C0D20C8908E}" dt="2023-06-26T07:41:13.853" v="334" actId="478"/>
          <ac:spMkLst>
            <pc:docMk/>
            <pc:sldMk cId="2848797069" sldId="257"/>
            <ac:spMk id="22" creationId="{DFCCF0AD-CFA8-4452-BB69-268730A9F731}"/>
          </ac:spMkLst>
        </pc:spChg>
        <pc:spChg chg="del">
          <ac:chgData name="Helle Egholm Lorentzen" userId="638b2d94-eea8-4ee7-92c9-5397e5a421a9" providerId="ADAL" clId="{5429A481-8783-407B-A3B0-6C0D20C8908E}" dt="2023-06-26T07:41:09.504" v="331" actId="478"/>
          <ac:spMkLst>
            <pc:docMk/>
            <pc:sldMk cId="2848797069" sldId="257"/>
            <ac:spMk id="23" creationId="{D89785C7-8617-45AE-99F0-D8DBEF67B560}"/>
          </ac:spMkLst>
        </pc:spChg>
        <pc:spChg chg="mod">
          <ac:chgData name="Helle Egholm Lorentzen" userId="638b2d94-eea8-4ee7-92c9-5397e5a421a9" providerId="ADAL" clId="{5429A481-8783-407B-A3B0-6C0D20C8908E}" dt="2023-06-26T07:43:00.304" v="388" actId="1035"/>
          <ac:spMkLst>
            <pc:docMk/>
            <pc:sldMk cId="2848797069" sldId="257"/>
            <ac:spMk id="24" creationId="{90702360-7FB6-4E54-8512-ADFD936E8256}"/>
          </ac:spMkLst>
        </pc:spChg>
        <pc:spChg chg="mod">
          <ac:chgData name="Helle Egholm Lorentzen" userId="638b2d94-eea8-4ee7-92c9-5397e5a421a9" providerId="ADAL" clId="{5429A481-8783-407B-A3B0-6C0D20C8908E}" dt="2023-06-26T07:43:03.026" v="389" actId="1076"/>
          <ac:spMkLst>
            <pc:docMk/>
            <pc:sldMk cId="2848797069" sldId="257"/>
            <ac:spMk id="25" creationId="{8FAAC297-FF0A-4253-99C3-58B43AED26AE}"/>
          </ac:spMkLst>
        </pc:spChg>
        <pc:spChg chg="del mod">
          <ac:chgData name="Helle Egholm Lorentzen" userId="638b2d94-eea8-4ee7-92c9-5397e5a421a9" providerId="ADAL" clId="{5429A481-8783-407B-A3B0-6C0D20C8908E}" dt="2023-06-26T07:43:10.223" v="392" actId="478"/>
          <ac:spMkLst>
            <pc:docMk/>
            <pc:sldMk cId="2848797069" sldId="257"/>
            <ac:spMk id="26" creationId="{1A26E755-168D-4588-8BFC-36FDF1F21F65}"/>
          </ac:spMkLst>
        </pc:spChg>
        <pc:spChg chg="del mod">
          <ac:chgData name="Helle Egholm Lorentzen" userId="638b2d94-eea8-4ee7-92c9-5397e5a421a9" providerId="ADAL" clId="{5429A481-8783-407B-A3B0-6C0D20C8908E}" dt="2023-06-26T07:43:11.670" v="393" actId="478"/>
          <ac:spMkLst>
            <pc:docMk/>
            <pc:sldMk cId="2848797069" sldId="257"/>
            <ac:spMk id="27" creationId="{2E7F5DF9-D17C-4725-9CC1-1600B5B0D5A3}"/>
          </ac:spMkLst>
        </pc:spChg>
        <pc:spChg chg="del">
          <ac:chgData name="Helle Egholm Lorentzen" userId="638b2d94-eea8-4ee7-92c9-5397e5a421a9" providerId="ADAL" clId="{5429A481-8783-407B-A3B0-6C0D20C8908E}" dt="2023-06-26T07:41:11.520" v="332" actId="478"/>
          <ac:spMkLst>
            <pc:docMk/>
            <pc:sldMk cId="2848797069" sldId="257"/>
            <ac:spMk id="28" creationId="{01D6FADD-84FA-4E4A-B466-8574496F7F23}"/>
          </ac:spMkLst>
        </pc:spChg>
        <pc:spChg chg="del">
          <ac:chgData name="Helle Egholm Lorentzen" userId="638b2d94-eea8-4ee7-92c9-5397e5a421a9" providerId="ADAL" clId="{5429A481-8783-407B-A3B0-6C0D20C8908E}" dt="2023-06-26T07:41:00.770" v="329" actId="478"/>
          <ac:spMkLst>
            <pc:docMk/>
            <pc:sldMk cId="2848797069" sldId="257"/>
            <ac:spMk id="31" creationId="{362CCC8D-A4A2-0D63-7812-124E716C0DC0}"/>
          </ac:spMkLst>
        </pc:spChg>
        <pc:spChg chg="del">
          <ac:chgData name="Helle Egholm Lorentzen" userId="638b2d94-eea8-4ee7-92c9-5397e5a421a9" providerId="ADAL" clId="{5429A481-8783-407B-A3B0-6C0D20C8908E}" dt="2023-06-26T07:41:15.054" v="335" actId="478"/>
          <ac:spMkLst>
            <pc:docMk/>
            <pc:sldMk cId="2848797069" sldId="257"/>
            <ac:spMk id="33" creationId="{4D169DD9-6DC8-4D5A-9BFD-E34995D85525}"/>
          </ac:spMkLst>
        </pc:spChg>
        <pc:spChg chg="del">
          <ac:chgData name="Helle Egholm Lorentzen" userId="638b2d94-eea8-4ee7-92c9-5397e5a421a9" providerId="ADAL" clId="{5429A481-8783-407B-A3B0-6C0D20C8908E}" dt="2023-06-26T07:41:16.604" v="336" actId="478"/>
          <ac:spMkLst>
            <pc:docMk/>
            <pc:sldMk cId="2848797069" sldId="257"/>
            <ac:spMk id="34" creationId="{3AC0DFBE-A47C-4C88-81F3-1E92E1C2622F}"/>
          </ac:spMkLst>
        </pc:spChg>
        <pc:spChg chg="del">
          <ac:chgData name="Helle Egholm Lorentzen" userId="638b2d94-eea8-4ee7-92c9-5397e5a421a9" providerId="ADAL" clId="{5429A481-8783-407B-A3B0-6C0D20C8908E}" dt="2023-06-26T07:41:03.437" v="330" actId="478"/>
          <ac:spMkLst>
            <pc:docMk/>
            <pc:sldMk cId="2848797069" sldId="257"/>
            <ac:spMk id="35" creationId="{733AB905-025B-879F-7F09-5949EA262596}"/>
          </ac:spMkLst>
        </pc:spChg>
        <pc:picChg chg="add mod ord">
          <ac:chgData name="Helle Egholm Lorentzen" userId="638b2d94-eea8-4ee7-92c9-5397e5a421a9" providerId="ADAL" clId="{5429A481-8783-407B-A3B0-6C0D20C8908E}" dt="2023-06-26T07:45:59.187" v="408" actId="1036"/>
          <ac:picMkLst>
            <pc:docMk/>
            <pc:sldMk cId="2848797069" sldId="257"/>
            <ac:picMk id="5" creationId="{379B3C2B-D43A-9C0B-06E3-4D3B580098CF}"/>
          </ac:picMkLst>
        </pc:picChg>
        <pc:picChg chg="add del">
          <ac:chgData name="Helle Egholm Lorentzen" userId="638b2d94-eea8-4ee7-92c9-5397e5a421a9" providerId="ADAL" clId="{5429A481-8783-407B-A3B0-6C0D20C8908E}" dt="2023-06-26T07:45:45.387" v="394" actId="478"/>
          <ac:picMkLst>
            <pc:docMk/>
            <pc:sldMk cId="2848797069" sldId="257"/>
            <ac:picMk id="6" creationId="{BFD9FB2C-6E0D-CDDC-F38B-E89DFB4CE1D4}"/>
          </ac:picMkLst>
        </pc:picChg>
      </pc:sldChg>
      <pc:sldChg chg="modSp mod ord">
        <pc:chgData name="Helle Egholm Lorentzen" userId="638b2d94-eea8-4ee7-92c9-5397e5a421a9" providerId="ADAL" clId="{5429A481-8783-407B-A3B0-6C0D20C8908E}" dt="2023-06-26T07:39:45.593" v="220"/>
        <pc:sldMkLst>
          <pc:docMk/>
          <pc:sldMk cId="306954273" sldId="259"/>
        </pc:sldMkLst>
        <pc:spChg chg="mod">
          <ac:chgData name="Helle Egholm Lorentzen" userId="638b2d94-eea8-4ee7-92c9-5397e5a421a9" providerId="ADAL" clId="{5429A481-8783-407B-A3B0-6C0D20C8908E}" dt="2023-06-26T07:33:33.653" v="65"/>
          <ac:spMkLst>
            <pc:docMk/>
            <pc:sldMk cId="306954273" sldId="259"/>
            <ac:spMk id="8" creationId="{EF9D1899-DC60-4FE2-8DA0-D00D1FEF6996}"/>
          </ac:spMkLst>
        </pc:spChg>
      </pc:sldChg>
      <pc:sldChg chg="modSp mod ord">
        <pc:chgData name="Helle Egholm Lorentzen" userId="638b2d94-eea8-4ee7-92c9-5397e5a421a9" providerId="ADAL" clId="{5429A481-8783-407B-A3B0-6C0D20C8908E}" dt="2023-06-26T07:55:48.736" v="575"/>
        <pc:sldMkLst>
          <pc:docMk/>
          <pc:sldMk cId="1211317501" sldId="261"/>
        </pc:sldMkLst>
        <pc:spChg chg="mod">
          <ac:chgData name="Helle Egholm Lorentzen" userId="638b2d94-eea8-4ee7-92c9-5397e5a421a9" providerId="ADAL" clId="{5429A481-8783-407B-A3B0-6C0D20C8908E}" dt="2023-06-26T07:55:48.736" v="575"/>
          <ac:spMkLst>
            <pc:docMk/>
            <pc:sldMk cId="1211317501" sldId="261"/>
            <ac:spMk id="8" creationId="{EF9D1899-DC60-4FE2-8DA0-D00D1FEF6996}"/>
          </ac:spMkLst>
        </pc:spChg>
      </pc:sldChg>
      <pc:sldChg chg="del">
        <pc:chgData name="Helle Egholm Lorentzen" userId="638b2d94-eea8-4ee7-92c9-5397e5a421a9" providerId="ADAL" clId="{5429A481-8783-407B-A3B0-6C0D20C8908E}" dt="2023-06-26T07:40:00.487" v="223" actId="47"/>
        <pc:sldMkLst>
          <pc:docMk/>
          <pc:sldMk cId="28713128" sldId="266"/>
        </pc:sldMkLst>
      </pc:sldChg>
      <pc:sldChg chg="addSp delSp modSp mod ord delAnim modAnim">
        <pc:chgData name="Helle Egholm Lorentzen" userId="638b2d94-eea8-4ee7-92c9-5397e5a421a9" providerId="ADAL" clId="{5429A481-8783-407B-A3B0-6C0D20C8908E}" dt="2023-06-26T07:54:40.739" v="572"/>
        <pc:sldMkLst>
          <pc:docMk/>
          <pc:sldMk cId="766557363" sldId="267"/>
        </pc:sldMkLst>
        <pc:spChg chg="add mod">
          <ac:chgData name="Helle Egholm Lorentzen" userId="638b2d94-eea8-4ee7-92c9-5397e5a421a9" providerId="ADAL" clId="{5429A481-8783-407B-A3B0-6C0D20C8908E}" dt="2023-06-26T07:52:46.902" v="553" actId="1076"/>
          <ac:spMkLst>
            <pc:docMk/>
            <pc:sldMk cId="766557363" sldId="267"/>
            <ac:spMk id="6" creationId="{1FC06D21-C82A-45D5-5B9D-F0054CD0A88B}"/>
          </ac:spMkLst>
        </pc:spChg>
        <pc:grpChg chg="mod">
          <ac:chgData name="Helle Egholm Lorentzen" userId="638b2d94-eea8-4ee7-92c9-5397e5a421a9" providerId="ADAL" clId="{5429A481-8783-407B-A3B0-6C0D20C8908E}" dt="2023-06-26T07:51:08.960" v="542" actId="1076"/>
          <ac:grpSpMkLst>
            <pc:docMk/>
            <pc:sldMk cId="766557363" sldId="267"/>
            <ac:grpSpMk id="20" creationId="{ED008AF4-D93E-D8DE-0422-B5FF10FE40E0}"/>
          </ac:grpSpMkLst>
        </pc:grpChg>
        <pc:grpChg chg="del">
          <ac:chgData name="Helle Egholm Lorentzen" userId="638b2d94-eea8-4ee7-92c9-5397e5a421a9" providerId="ADAL" clId="{5429A481-8783-407B-A3B0-6C0D20C8908E}" dt="2023-06-26T07:50:53.404" v="539" actId="478"/>
          <ac:grpSpMkLst>
            <pc:docMk/>
            <pc:sldMk cId="766557363" sldId="267"/>
            <ac:grpSpMk id="25" creationId="{6F8BE978-D1CE-AC9E-30C8-8FDB7DED3A77}"/>
          </ac:grpSpMkLst>
        </pc:grpChg>
        <pc:cxnChg chg="mod">
          <ac:chgData name="Helle Egholm Lorentzen" userId="638b2d94-eea8-4ee7-92c9-5397e5a421a9" providerId="ADAL" clId="{5429A481-8783-407B-A3B0-6C0D20C8908E}" dt="2023-06-26T07:51:15.841" v="543" actId="14100"/>
          <ac:cxnSpMkLst>
            <pc:docMk/>
            <pc:sldMk cId="766557363" sldId="267"/>
            <ac:cxnSpMk id="17" creationId="{53D7D25A-5655-23BB-FAE8-5D9EDE0612C9}"/>
          </ac:cxnSpMkLst>
        </pc:cxnChg>
      </pc:sldChg>
      <pc:sldChg chg="modSp mod">
        <pc:chgData name="Helle Egholm Lorentzen" userId="638b2d94-eea8-4ee7-92c9-5397e5a421a9" providerId="ADAL" clId="{5429A481-8783-407B-A3B0-6C0D20C8908E}" dt="2023-06-26T07:33:15.254" v="62" actId="20577"/>
        <pc:sldMkLst>
          <pc:docMk/>
          <pc:sldMk cId="4270617981" sldId="270"/>
        </pc:sldMkLst>
        <pc:spChg chg="mod">
          <ac:chgData name="Helle Egholm Lorentzen" userId="638b2d94-eea8-4ee7-92c9-5397e5a421a9" providerId="ADAL" clId="{5429A481-8783-407B-A3B0-6C0D20C8908E}" dt="2023-06-26T07:33:15.254" v="62" actId="20577"/>
          <ac:spMkLst>
            <pc:docMk/>
            <pc:sldMk cId="4270617981" sldId="270"/>
            <ac:spMk id="2" creationId="{A14E5B7C-8D20-CBD7-D4C3-AC2258C60C2F}"/>
          </ac:spMkLst>
        </pc:spChg>
      </pc:sldChg>
      <pc:sldChg chg="modSp mod">
        <pc:chgData name="Helle Egholm Lorentzen" userId="638b2d94-eea8-4ee7-92c9-5397e5a421a9" providerId="ADAL" clId="{5429A481-8783-407B-A3B0-6C0D20C8908E}" dt="2023-06-26T08:37:33.778" v="2313" actId="20577"/>
        <pc:sldMkLst>
          <pc:docMk/>
          <pc:sldMk cId="2442523613" sldId="271"/>
        </pc:sldMkLst>
        <pc:spChg chg="mod">
          <ac:chgData name="Helle Egholm Lorentzen" userId="638b2d94-eea8-4ee7-92c9-5397e5a421a9" providerId="ADAL" clId="{5429A481-8783-407B-A3B0-6C0D20C8908E}" dt="2023-06-26T08:37:33.778" v="2313" actId="20577"/>
          <ac:spMkLst>
            <pc:docMk/>
            <pc:sldMk cId="2442523613" sldId="271"/>
            <ac:spMk id="3" creationId="{94029C88-2E83-4A2A-B8DF-C5C1379517B1}"/>
          </ac:spMkLst>
        </pc:spChg>
        <pc:spChg chg="mod">
          <ac:chgData name="Helle Egholm Lorentzen" userId="638b2d94-eea8-4ee7-92c9-5397e5a421a9" providerId="ADAL" clId="{5429A481-8783-407B-A3B0-6C0D20C8908E}" dt="2023-06-26T07:33:22.656" v="63"/>
          <ac:spMkLst>
            <pc:docMk/>
            <pc:sldMk cId="2442523613" sldId="271"/>
            <ac:spMk id="8" creationId="{EF9D1899-DC60-4FE2-8DA0-D00D1FEF6996}"/>
          </ac:spMkLst>
        </pc:spChg>
        <pc:picChg chg="mod">
          <ac:chgData name="Helle Egholm Lorentzen" userId="638b2d94-eea8-4ee7-92c9-5397e5a421a9" providerId="ADAL" clId="{5429A481-8783-407B-A3B0-6C0D20C8908E}" dt="2023-06-26T07:38:38.876" v="171" actId="1076"/>
          <ac:picMkLst>
            <pc:docMk/>
            <pc:sldMk cId="2442523613" sldId="271"/>
            <ac:picMk id="10" creationId="{2282D8DE-FAB3-9C79-8A85-267A60A72168}"/>
          </ac:picMkLst>
        </pc:picChg>
      </pc:sldChg>
      <pc:sldChg chg="addSp delSp modSp mod ord delAnim modAnim">
        <pc:chgData name="Helle Egholm Lorentzen" userId="638b2d94-eea8-4ee7-92c9-5397e5a421a9" providerId="ADAL" clId="{5429A481-8783-407B-A3B0-6C0D20C8908E}" dt="2023-06-26T08:33:37.484" v="2030"/>
        <pc:sldMkLst>
          <pc:docMk/>
          <pc:sldMk cId="4243158259" sldId="277"/>
        </pc:sldMkLst>
        <pc:spChg chg="mod">
          <ac:chgData name="Helle Egholm Lorentzen" userId="638b2d94-eea8-4ee7-92c9-5397e5a421a9" providerId="ADAL" clId="{5429A481-8783-407B-A3B0-6C0D20C8908E}" dt="2023-06-26T08:24:40.855" v="1790" actId="14100"/>
          <ac:spMkLst>
            <pc:docMk/>
            <pc:sldMk cId="4243158259" sldId="277"/>
            <ac:spMk id="2" creationId="{D84E9FE5-3D15-47C4-9A20-34E6A0AC7154}"/>
          </ac:spMkLst>
        </pc:spChg>
        <pc:spChg chg="mod">
          <ac:chgData name="Helle Egholm Lorentzen" userId="638b2d94-eea8-4ee7-92c9-5397e5a421a9" providerId="ADAL" clId="{5429A481-8783-407B-A3B0-6C0D20C8908E}" dt="2023-06-26T08:30:31.758" v="2000" actId="20577"/>
          <ac:spMkLst>
            <pc:docMk/>
            <pc:sldMk cId="4243158259" sldId="277"/>
            <ac:spMk id="3" creationId="{94029C88-2E83-4A2A-B8DF-C5C1379517B1}"/>
          </ac:spMkLst>
        </pc:spChg>
        <pc:spChg chg="mod">
          <ac:chgData name="Helle Egholm Lorentzen" userId="638b2d94-eea8-4ee7-92c9-5397e5a421a9" providerId="ADAL" clId="{5429A481-8783-407B-A3B0-6C0D20C8908E}" dt="2023-06-26T08:16:16.859" v="975"/>
          <ac:spMkLst>
            <pc:docMk/>
            <pc:sldMk cId="4243158259" sldId="277"/>
            <ac:spMk id="8" creationId="{EF9D1899-DC60-4FE2-8DA0-D00D1FEF6996}"/>
          </ac:spMkLst>
        </pc:spChg>
        <pc:grpChg chg="del">
          <ac:chgData name="Helle Egholm Lorentzen" userId="638b2d94-eea8-4ee7-92c9-5397e5a421a9" providerId="ADAL" clId="{5429A481-8783-407B-A3B0-6C0D20C8908E}" dt="2023-06-26T08:16:46.609" v="1010" actId="21"/>
          <ac:grpSpMkLst>
            <pc:docMk/>
            <pc:sldMk cId="4243158259" sldId="277"/>
            <ac:grpSpMk id="9" creationId="{1E85D6AF-3EC4-4171-AFB2-5CFD1A00C0D3}"/>
          </ac:grpSpMkLst>
        </pc:grpChg>
        <pc:picChg chg="add mod">
          <ac:chgData name="Helle Egholm Lorentzen" userId="638b2d94-eea8-4ee7-92c9-5397e5a421a9" providerId="ADAL" clId="{5429A481-8783-407B-A3B0-6C0D20C8908E}" dt="2023-06-26T08:32:32.025" v="2026" actId="108"/>
          <ac:picMkLst>
            <pc:docMk/>
            <pc:sldMk cId="4243158259" sldId="277"/>
            <ac:picMk id="13" creationId="{1BB89416-8BC0-E708-790A-549506A642E3}"/>
          </ac:picMkLst>
        </pc:picChg>
        <pc:picChg chg="add mod modCrop">
          <ac:chgData name="Helle Egholm Lorentzen" userId="638b2d94-eea8-4ee7-92c9-5397e5a421a9" providerId="ADAL" clId="{5429A481-8783-407B-A3B0-6C0D20C8908E}" dt="2023-06-26T08:31:05.406" v="2009" actId="1076"/>
          <ac:picMkLst>
            <pc:docMk/>
            <pc:sldMk cId="4243158259" sldId="277"/>
            <ac:picMk id="15" creationId="{50A812EE-BE4A-F278-1691-56E9EEE96C7F}"/>
          </ac:picMkLst>
        </pc:picChg>
        <pc:picChg chg="add mod">
          <ac:chgData name="Helle Egholm Lorentzen" userId="638b2d94-eea8-4ee7-92c9-5397e5a421a9" providerId="ADAL" clId="{5429A481-8783-407B-A3B0-6C0D20C8908E}" dt="2023-06-26T08:31:15.887" v="2025" actId="688"/>
          <ac:picMkLst>
            <pc:docMk/>
            <pc:sldMk cId="4243158259" sldId="277"/>
            <ac:picMk id="17" creationId="{31AC0413-1861-10E9-ABF6-A69CB57D6934}"/>
          </ac:picMkLst>
        </pc:picChg>
      </pc:sldChg>
      <pc:sldChg chg="modSp add mod">
        <pc:chgData name="Helle Egholm Lorentzen" userId="638b2d94-eea8-4ee7-92c9-5397e5a421a9" providerId="ADAL" clId="{5429A481-8783-407B-A3B0-6C0D20C8908E}" dt="2023-06-26T08:37:49.269" v="2314" actId="207"/>
        <pc:sldMkLst>
          <pc:docMk/>
          <pc:sldMk cId="1885514738" sldId="278"/>
        </pc:sldMkLst>
        <pc:spChg chg="mod">
          <ac:chgData name="Helle Egholm Lorentzen" userId="638b2d94-eea8-4ee7-92c9-5397e5a421a9" providerId="ADAL" clId="{5429A481-8783-407B-A3B0-6C0D20C8908E}" dt="2023-06-26T08:37:49.269" v="2314" actId="207"/>
          <ac:spMkLst>
            <pc:docMk/>
            <pc:sldMk cId="1885514738" sldId="278"/>
            <ac:spMk id="8" creationId="{26BEA516-661A-B5CC-F605-330336687E53}"/>
          </ac:spMkLst>
        </pc:spChg>
      </pc:sldChg>
      <pc:sldChg chg="addSp modSp add mod modAnim">
        <pc:chgData name="Helle Egholm Lorentzen" userId="638b2d94-eea8-4ee7-92c9-5397e5a421a9" providerId="ADAL" clId="{5429A481-8783-407B-A3B0-6C0D20C8908E}" dt="2023-06-26T08:38:24.020" v="2318" actId="1076"/>
        <pc:sldMkLst>
          <pc:docMk/>
          <pc:sldMk cId="1121000755" sldId="279"/>
        </pc:sldMkLst>
        <pc:spChg chg="add mod">
          <ac:chgData name="Helle Egholm Lorentzen" userId="638b2d94-eea8-4ee7-92c9-5397e5a421a9" providerId="ADAL" clId="{5429A481-8783-407B-A3B0-6C0D20C8908E}" dt="2023-06-26T07:58:20.823" v="654" actId="14100"/>
          <ac:spMkLst>
            <pc:docMk/>
            <pc:sldMk cId="1121000755" sldId="279"/>
            <ac:spMk id="2" creationId="{DD944F4F-E49A-AB08-48BB-153A4955F0BB}"/>
          </ac:spMkLst>
        </pc:spChg>
        <pc:spChg chg="add mod">
          <ac:chgData name="Helle Egholm Lorentzen" userId="638b2d94-eea8-4ee7-92c9-5397e5a421a9" providerId="ADAL" clId="{5429A481-8783-407B-A3B0-6C0D20C8908E}" dt="2023-06-26T08:38:24.020" v="2318" actId="1076"/>
          <ac:spMkLst>
            <pc:docMk/>
            <pc:sldMk cId="1121000755" sldId="279"/>
            <ac:spMk id="3" creationId="{AAFA3D2D-8858-6F20-B54C-F785197F624F}"/>
          </ac:spMkLst>
        </pc:spChg>
        <pc:spChg chg="mod">
          <ac:chgData name="Helle Egholm Lorentzen" userId="638b2d94-eea8-4ee7-92c9-5397e5a421a9" providerId="ADAL" clId="{5429A481-8783-407B-A3B0-6C0D20C8908E}" dt="2023-06-26T07:56:58.437" v="591" actId="20577"/>
          <ac:spMkLst>
            <pc:docMk/>
            <pc:sldMk cId="1121000755" sldId="279"/>
            <ac:spMk id="8" creationId="{26BEA516-661A-B5CC-F605-330336687E53}"/>
          </ac:spMkLst>
        </pc:spChg>
      </pc:sldChg>
      <pc:sldChg chg="modSp del mod ord">
        <pc:chgData name="Helle Egholm Lorentzen" userId="638b2d94-eea8-4ee7-92c9-5397e5a421a9" providerId="ADAL" clId="{5429A481-8783-407B-A3B0-6C0D20C8908E}" dt="2023-06-26T07:54:06.937" v="569" actId="47"/>
        <pc:sldMkLst>
          <pc:docMk/>
          <pc:sldMk cId="2313666791" sldId="279"/>
        </pc:sldMkLst>
        <pc:spChg chg="mod">
          <ac:chgData name="Helle Egholm Lorentzen" userId="638b2d94-eea8-4ee7-92c9-5397e5a421a9" providerId="ADAL" clId="{5429A481-8783-407B-A3B0-6C0D20C8908E}" dt="2023-06-26T07:54:04.903" v="568" actId="20577"/>
          <ac:spMkLst>
            <pc:docMk/>
            <pc:sldMk cId="2313666791" sldId="279"/>
            <ac:spMk id="6" creationId="{27384CE5-AC69-CE24-9FD6-0A2796E0D572}"/>
          </ac:spMkLst>
        </pc:spChg>
        <pc:spChg chg="mod">
          <ac:chgData name="Helle Egholm Lorentzen" userId="638b2d94-eea8-4ee7-92c9-5397e5a421a9" providerId="ADAL" clId="{5429A481-8783-407B-A3B0-6C0D20C8908E}" dt="2023-06-26T07:33:37.587" v="66"/>
          <ac:spMkLst>
            <pc:docMk/>
            <pc:sldMk cId="2313666791" sldId="279"/>
            <ac:spMk id="11" creationId="{B87BE399-A9B2-559E-97F4-F16A8A3C7179}"/>
          </ac:spMkLst>
        </pc:spChg>
      </pc:sldChg>
      <pc:sldChg chg="addSp modSp mod modAnim">
        <pc:chgData name="Helle Egholm Lorentzen" userId="638b2d94-eea8-4ee7-92c9-5397e5a421a9" providerId="ADAL" clId="{5429A481-8783-407B-A3B0-6C0D20C8908E}" dt="2023-06-26T08:44:38.056" v="2485" actId="27636"/>
        <pc:sldMkLst>
          <pc:docMk/>
          <pc:sldMk cId="3904875286" sldId="280"/>
        </pc:sldMkLst>
        <pc:spChg chg="mod">
          <ac:chgData name="Helle Egholm Lorentzen" userId="638b2d94-eea8-4ee7-92c9-5397e5a421a9" providerId="ADAL" clId="{5429A481-8783-407B-A3B0-6C0D20C8908E}" dt="2023-06-26T07:37:14.726" v="77" actId="1076"/>
          <ac:spMkLst>
            <pc:docMk/>
            <pc:sldMk cId="3904875286" sldId="280"/>
            <ac:spMk id="6" creationId="{8929C010-060B-38E9-DA28-EFBCCAE1AAEB}"/>
          </ac:spMkLst>
        </pc:spChg>
        <pc:spChg chg="mod">
          <ac:chgData name="Helle Egholm Lorentzen" userId="638b2d94-eea8-4ee7-92c9-5397e5a421a9" providerId="ADAL" clId="{5429A481-8783-407B-A3B0-6C0D20C8908E}" dt="2023-06-26T08:44:38.056" v="2485" actId="27636"/>
          <ac:spMkLst>
            <pc:docMk/>
            <pc:sldMk cId="3904875286" sldId="280"/>
            <ac:spMk id="7" creationId="{DFC5B6FF-A490-9692-6637-D6435E1B5840}"/>
          </ac:spMkLst>
        </pc:spChg>
        <pc:spChg chg="mod">
          <ac:chgData name="Helle Egholm Lorentzen" userId="638b2d94-eea8-4ee7-92c9-5397e5a421a9" providerId="ADAL" clId="{5429A481-8783-407B-A3B0-6C0D20C8908E}" dt="2023-06-26T08:16:51.338" v="1011"/>
          <ac:spMkLst>
            <pc:docMk/>
            <pc:sldMk cId="3904875286" sldId="280"/>
            <ac:spMk id="8" creationId="{666F9FBB-541B-34AB-38A5-FE4A1A9B91D6}"/>
          </ac:spMkLst>
        </pc:spChg>
        <pc:spChg chg="mod">
          <ac:chgData name="Helle Egholm Lorentzen" userId="638b2d94-eea8-4ee7-92c9-5397e5a421a9" providerId="ADAL" clId="{5429A481-8783-407B-A3B0-6C0D20C8908E}" dt="2023-06-26T08:16:51.338" v="1011"/>
          <ac:spMkLst>
            <pc:docMk/>
            <pc:sldMk cId="3904875286" sldId="280"/>
            <ac:spMk id="9" creationId="{D0C6BFC6-BADF-1778-F0CE-9F9D85FAAA44}"/>
          </ac:spMkLst>
        </pc:spChg>
        <pc:grpChg chg="add mod">
          <ac:chgData name="Helle Egholm Lorentzen" userId="638b2d94-eea8-4ee7-92c9-5397e5a421a9" providerId="ADAL" clId="{5429A481-8783-407B-A3B0-6C0D20C8908E}" dt="2023-06-26T08:40:33.740" v="2359" actId="1076"/>
          <ac:grpSpMkLst>
            <pc:docMk/>
            <pc:sldMk cId="3904875286" sldId="280"/>
            <ac:grpSpMk id="2" creationId="{00144CF6-8A15-BADB-6FC4-B22F4D76445B}"/>
          </ac:grpSpMkLst>
        </pc:grpChg>
      </pc:sldChg>
      <pc:sldChg chg="add">
        <pc:chgData name="Helle Egholm Lorentzen" userId="638b2d94-eea8-4ee7-92c9-5397e5a421a9" providerId="ADAL" clId="{5429A481-8783-407B-A3B0-6C0D20C8908E}" dt="2023-06-26T07:54:32.354" v="570"/>
        <pc:sldMkLst>
          <pc:docMk/>
          <pc:sldMk cId="567321296" sldId="281"/>
        </pc:sldMkLst>
      </pc:sldChg>
      <pc:sldChg chg="addSp delSp modSp new mod modAnim">
        <pc:chgData name="Helle Egholm Lorentzen" userId="638b2d94-eea8-4ee7-92c9-5397e5a421a9" providerId="ADAL" clId="{5429A481-8783-407B-A3B0-6C0D20C8908E}" dt="2023-06-26T08:20:19.827" v="1238" actId="113"/>
        <pc:sldMkLst>
          <pc:docMk/>
          <pc:sldMk cId="981246840" sldId="282"/>
        </pc:sldMkLst>
        <pc:spChg chg="del">
          <ac:chgData name="Helle Egholm Lorentzen" userId="638b2d94-eea8-4ee7-92c9-5397e5a421a9" providerId="ADAL" clId="{5429A481-8783-407B-A3B0-6C0D20C8908E}" dt="2023-06-26T08:03:15.339" v="749" actId="478"/>
          <ac:spMkLst>
            <pc:docMk/>
            <pc:sldMk cId="981246840" sldId="282"/>
            <ac:spMk id="2" creationId="{6C714DA7-86F3-7065-7073-BEE6307BD268}"/>
          </ac:spMkLst>
        </pc:spChg>
        <pc:spChg chg="mod">
          <ac:chgData name="Helle Egholm Lorentzen" userId="638b2d94-eea8-4ee7-92c9-5397e5a421a9" providerId="ADAL" clId="{5429A481-8783-407B-A3B0-6C0D20C8908E}" dt="2023-06-26T08:20:19.827" v="1238" actId="113"/>
          <ac:spMkLst>
            <pc:docMk/>
            <pc:sldMk cId="981246840" sldId="282"/>
            <ac:spMk id="3" creationId="{67C1BB6B-6DEA-5F88-E8A1-0245425F62DC}"/>
          </ac:spMkLst>
        </pc:spChg>
        <pc:spChg chg="add mod">
          <ac:chgData name="Helle Egholm Lorentzen" userId="638b2d94-eea8-4ee7-92c9-5397e5a421a9" providerId="ADAL" clId="{5429A481-8783-407B-A3B0-6C0D20C8908E}" dt="2023-06-26T08:07:41.892" v="952" actId="14100"/>
          <ac:spMkLst>
            <pc:docMk/>
            <pc:sldMk cId="981246840" sldId="282"/>
            <ac:spMk id="6" creationId="{9D61BB43-0060-5938-7E88-039C806CD101}"/>
          </ac:spMkLst>
        </pc:spChg>
        <pc:picChg chg="add mod ord">
          <ac:chgData name="Helle Egholm Lorentzen" userId="638b2d94-eea8-4ee7-92c9-5397e5a421a9" providerId="ADAL" clId="{5429A481-8783-407B-A3B0-6C0D20C8908E}" dt="2023-06-26T08:14:45.330" v="966" actId="14100"/>
          <ac:picMkLst>
            <pc:docMk/>
            <pc:sldMk cId="981246840" sldId="282"/>
            <ac:picMk id="8" creationId="{94C267C0-3AEA-2132-42E4-30BB96E4F0AF}"/>
          </ac:picMkLst>
        </pc:picChg>
      </pc:sldChg>
      <pc:sldChg chg="addSp delSp modSp new mod">
        <pc:chgData name="Helle Egholm Lorentzen" userId="638b2d94-eea8-4ee7-92c9-5397e5a421a9" providerId="ADAL" clId="{5429A481-8783-407B-A3B0-6C0D20C8908E}" dt="2023-06-26T08:43:59.275" v="2442" actId="1036"/>
        <pc:sldMkLst>
          <pc:docMk/>
          <pc:sldMk cId="2460565528" sldId="283"/>
        </pc:sldMkLst>
        <pc:spChg chg="del mod">
          <ac:chgData name="Helle Egholm Lorentzen" userId="638b2d94-eea8-4ee7-92c9-5397e5a421a9" providerId="ADAL" clId="{5429A481-8783-407B-A3B0-6C0D20C8908E}" dt="2023-06-26T08:34:56.094" v="2037" actId="478"/>
          <ac:spMkLst>
            <pc:docMk/>
            <pc:sldMk cId="2460565528" sldId="283"/>
            <ac:spMk id="2" creationId="{912E03C0-28CF-E3D2-00EB-EB5B7CA4C1A3}"/>
          </ac:spMkLst>
        </pc:spChg>
        <pc:spChg chg="mod">
          <ac:chgData name="Helle Egholm Lorentzen" userId="638b2d94-eea8-4ee7-92c9-5397e5a421a9" providerId="ADAL" clId="{5429A481-8783-407B-A3B0-6C0D20C8908E}" dt="2023-06-26T08:43:36.118" v="2423" actId="6549"/>
          <ac:spMkLst>
            <pc:docMk/>
            <pc:sldMk cId="2460565528" sldId="283"/>
            <ac:spMk id="3" creationId="{F450E7E7-E2D3-B949-5318-B6D60BAF2EBD}"/>
          </ac:spMkLst>
        </pc:spChg>
        <pc:spChg chg="add mod">
          <ac:chgData name="Helle Egholm Lorentzen" userId="638b2d94-eea8-4ee7-92c9-5397e5a421a9" providerId="ADAL" clId="{5429A481-8783-407B-A3B0-6C0D20C8908E}" dt="2023-06-26T08:43:59.275" v="2442" actId="1036"/>
          <ac:spMkLst>
            <pc:docMk/>
            <pc:sldMk cId="2460565528" sldId="283"/>
            <ac:spMk id="6" creationId="{B5ADD228-59B2-E36E-B8C1-9D689C6E0782}"/>
          </ac:spMkLst>
        </pc:spChg>
      </pc:sldChg>
    </pc:docChg>
  </pc:docChgLst>
  <pc:docChgLst>
    <pc:chgData name="Ditte Rønne Jakobsen" userId="S::ditte@dkbs.dk::a222f00b-f48b-499c-aef0-13ac4ff5b022" providerId="AD" clId="Web-{578F821B-C2AC-4821-A8A3-F5047A9865E2}"/>
    <pc:docChg chg="modSld">
      <pc:chgData name="Ditte Rønne Jakobsen" userId="S::ditte@dkbs.dk::a222f00b-f48b-499c-aef0-13ac4ff5b022" providerId="AD" clId="Web-{578F821B-C2AC-4821-A8A3-F5047A9865E2}" dt="2023-06-26T09:04:46.539" v="104" actId="20577"/>
      <pc:docMkLst>
        <pc:docMk/>
      </pc:docMkLst>
      <pc:sldChg chg="addSp delSp modSp">
        <pc:chgData name="Ditte Rønne Jakobsen" userId="S::ditte@dkbs.dk::a222f00b-f48b-499c-aef0-13ac4ff5b022" providerId="AD" clId="Web-{578F821B-C2AC-4821-A8A3-F5047A9865E2}" dt="2023-06-26T09:04:30.117" v="102" actId="14100"/>
        <pc:sldMkLst>
          <pc:docMk/>
          <pc:sldMk cId="306954273" sldId="259"/>
        </pc:sldMkLst>
        <pc:picChg chg="add mod">
          <ac:chgData name="Ditte Rønne Jakobsen" userId="S::ditte@dkbs.dk::a222f00b-f48b-499c-aef0-13ac4ff5b022" providerId="AD" clId="Web-{578F821B-C2AC-4821-A8A3-F5047A9865E2}" dt="2023-06-26T09:04:30.117" v="102" actId="14100"/>
          <ac:picMkLst>
            <pc:docMk/>
            <pc:sldMk cId="306954273" sldId="259"/>
            <ac:picMk id="3" creationId="{612A2644-105D-C409-E1EB-3F93A020D6E8}"/>
          </ac:picMkLst>
        </pc:picChg>
        <pc:picChg chg="del mod">
          <ac:chgData name="Ditte Rønne Jakobsen" userId="S::ditte@dkbs.dk::a222f00b-f48b-499c-aef0-13ac4ff5b022" providerId="AD" clId="Web-{578F821B-C2AC-4821-A8A3-F5047A9865E2}" dt="2023-06-26T08:59:48.716" v="90"/>
          <ac:picMkLst>
            <pc:docMk/>
            <pc:sldMk cId="306954273" sldId="259"/>
            <ac:picMk id="10" creationId="{FFE1BD05-6BE5-897D-DAE8-F4AA59001A75}"/>
          </ac:picMkLst>
        </pc:picChg>
        <pc:picChg chg="mod">
          <ac:chgData name="Ditte Rønne Jakobsen" userId="S::ditte@dkbs.dk::a222f00b-f48b-499c-aef0-13ac4ff5b022" providerId="AD" clId="Web-{578F821B-C2AC-4821-A8A3-F5047A9865E2}" dt="2023-06-26T09:04:27.851" v="100" actId="1076"/>
          <ac:picMkLst>
            <pc:docMk/>
            <pc:sldMk cId="306954273" sldId="259"/>
            <ac:picMk id="13" creationId="{1AFD2F0B-76F0-4570-A08B-223A391C70CD}"/>
          </ac:picMkLst>
        </pc:picChg>
      </pc:sldChg>
      <pc:sldChg chg="addSp delSp modSp">
        <pc:chgData name="Ditte Rønne Jakobsen" userId="S::ditte@dkbs.dk::a222f00b-f48b-499c-aef0-13ac4ff5b022" providerId="AD" clId="Web-{578F821B-C2AC-4821-A8A3-F5047A9865E2}" dt="2023-06-26T09:04:46.539" v="104" actId="20577"/>
        <pc:sldMkLst>
          <pc:docMk/>
          <pc:sldMk cId="1211317501" sldId="261"/>
        </pc:sldMkLst>
        <pc:spChg chg="mod">
          <ac:chgData name="Ditte Rønne Jakobsen" userId="S::ditte@dkbs.dk::a222f00b-f48b-499c-aef0-13ac4ff5b022" providerId="AD" clId="Web-{578F821B-C2AC-4821-A8A3-F5047A9865E2}" dt="2023-06-26T08:56:49.850" v="34" actId="14100"/>
          <ac:spMkLst>
            <pc:docMk/>
            <pc:sldMk cId="1211317501" sldId="261"/>
            <ac:spMk id="2" creationId="{D84E9FE5-3D15-47C4-9A20-34E6A0AC7154}"/>
          </ac:spMkLst>
        </pc:spChg>
        <pc:spChg chg="mod">
          <ac:chgData name="Ditte Rønne Jakobsen" userId="S::ditte@dkbs.dk::a222f00b-f48b-499c-aef0-13ac4ff5b022" providerId="AD" clId="Web-{578F821B-C2AC-4821-A8A3-F5047A9865E2}" dt="2023-06-26T09:04:46.539" v="104" actId="20577"/>
          <ac:spMkLst>
            <pc:docMk/>
            <pc:sldMk cId="1211317501" sldId="261"/>
            <ac:spMk id="3" creationId="{94029C88-2E83-4A2A-B8DF-C5C1379517B1}"/>
          </ac:spMkLst>
        </pc:spChg>
        <pc:picChg chg="add del mod">
          <ac:chgData name="Ditte Rønne Jakobsen" userId="S::ditte@dkbs.dk::a222f00b-f48b-499c-aef0-13ac4ff5b022" providerId="AD" clId="Web-{578F821B-C2AC-4821-A8A3-F5047A9865E2}" dt="2023-06-26T08:53:44.125" v="13"/>
          <ac:picMkLst>
            <pc:docMk/>
            <pc:sldMk cId="1211317501" sldId="261"/>
            <ac:picMk id="7" creationId="{74A282EF-58BF-F5A4-805F-CF9D2CD8C3A0}"/>
          </ac:picMkLst>
        </pc:picChg>
        <pc:picChg chg="add mod">
          <ac:chgData name="Ditte Rønne Jakobsen" userId="S::ditte@dkbs.dk::a222f00b-f48b-499c-aef0-13ac4ff5b022" providerId="AD" clId="Web-{578F821B-C2AC-4821-A8A3-F5047A9865E2}" dt="2023-06-26T08:57:16.007" v="40" actId="14100"/>
          <ac:picMkLst>
            <pc:docMk/>
            <pc:sldMk cId="1211317501" sldId="261"/>
            <ac:picMk id="10" creationId="{B15C959F-5E64-EEA8-3B63-78EB9D16D471}"/>
          </ac:picMkLst>
        </pc:picChg>
        <pc:picChg chg="add mod">
          <ac:chgData name="Ditte Rønne Jakobsen" userId="S::ditte@dkbs.dk::a222f00b-f48b-499c-aef0-13ac4ff5b022" providerId="AD" clId="Web-{578F821B-C2AC-4821-A8A3-F5047A9865E2}" dt="2023-06-26T08:57:26.398" v="41" actId="1076"/>
          <ac:picMkLst>
            <pc:docMk/>
            <pc:sldMk cId="1211317501" sldId="261"/>
            <ac:picMk id="11" creationId="{C6BE1CB7-8AAA-367A-1B79-BFAB715D9F41}"/>
          </ac:picMkLst>
        </pc:picChg>
        <pc:picChg chg="del">
          <ac:chgData name="Ditte Rønne Jakobsen" userId="S::ditte@dkbs.dk::a222f00b-f48b-499c-aef0-13ac4ff5b022" providerId="AD" clId="Web-{578F821B-C2AC-4821-A8A3-F5047A9865E2}" dt="2023-06-26T08:52:50.623" v="2"/>
          <ac:picMkLst>
            <pc:docMk/>
            <pc:sldMk cId="1211317501" sldId="261"/>
            <ac:picMk id="13" creationId="{64AC8159-E2D4-E3FD-5518-82965D659DE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5FC2-312E-4A4B-B572-F4ED339F14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a:extLst>
              <a:ext uri="{FF2B5EF4-FFF2-40B4-BE49-F238E27FC236}">
                <a16:creationId xmlns:a16="http://schemas.microsoft.com/office/drawing/2014/main" id="{7F6FB683-53FD-4F6B-B8CE-764AAB01B9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93AFCA-265B-4889-BC27-1B3237AEA3D4}" type="datetimeFigureOut">
              <a:rPr lang="da-DK" smtClean="0"/>
              <a:t>26-06-2023</a:t>
            </a:fld>
            <a:endParaRPr lang="da-DK"/>
          </a:p>
        </p:txBody>
      </p:sp>
      <p:sp>
        <p:nvSpPr>
          <p:cNvPr id="4" name="Footer Placeholder 3">
            <a:extLst>
              <a:ext uri="{FF2B5EF4-FFF2-40B4-BE49-F238E27FC236}">
                <a16:creationId xmlns:a16="http://schemas.microsoft.com/office/drawing/2014/main" id="{3D569A64-5889-454D-A530-894740889C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3211B7EC-32A5-4E86-B170-D92DC6A97D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8E3B9-4FC3-4DC7-A920-F9BD50DF95CF}" type="slidenum">
              <a:rPr lang="da-DK" smtClean="0"/>
              <a:t>‹nr.›</a:t>
            </a:fld>
            <a:endParaRPr lang="da-DK"/>
          </a:p>
        </p:txBody>
      </p:sp>
    </p:spTree>
    <p:extLst>
      <p:ext uri="{BB962C8B-B14F-4D97-AF65-F5344CB8AC3E}">
        <p14:creationId xmlns:p14="http://schemas.microsoft.com/office/powerpoint/2010/main" val="3656514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50C15-49C3-4AB1-9033-5E7476BB450B}" type="datetimeFigureOut">
              <a:rPr lang="da-DK" smtClean="0"/>
              <a:t>26-06-2023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30A9-8A48-4582-87E4-671A1566A5D7}" type="slidenum">
              <a:rPr lang="da-DK" smtClean="0"/>
              <a:t>‹nr.›</a:t>
            </a:fld>
            <a:endParaRPr lang="da-DK"/>
          </a:p>
        </p:txBody>
      </p:sp>
    </p:spTree>
    <p:extLst>
      <p:ext uri="{BB962C8B-B14F-4D97-AF65-F5344CB8AC3E}">
        <p14:creationId xmlns:p14="http://schemas.microsoft.com/office/powerpoint/2010/main" val="20582353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11B30A9-8A48-4582-87E4-671A1566A5D7}" type="slidenum">
              <a:rPr lang="da-DK" smtClean="0"/>
              <a:t>6</a:t>
            </a:fld>
            <a:endParaRPr lang="da-DK"/>
          </a:p>
        </p:txBody>
      </p:sp>
    </p:spTree>
    <p:extLst>
      <p:ext uri="{BB962C8B-B14F-4D97-AF65-F5344CB8AC3E}">
        <p14:creationId xmlns:p14="http://schemas.microsoft.com/office/powerpoint/2010/main" val="314291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C1A0-195A-4533-938F-04F7517B8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78FEC777-673B-4383-9E30-F6516EF57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19372F14-B2FD-40FC-AE78-D80F274E4F1A}"/>
              </a:ext>
            </a:extLst>
          </p:cNvPr>
          <p:cNvSpPr>
            <a:spLocks noGrp="1"/>
          </p:cNvSpPr>
          <p:nvPr>
            <p:ph type="dt" sz="half" idx="10"/>
          </p:nvPr>
        </p:nvSpPr>
        <p:spPr/>
        <p:txBody>
          <a:bodyPr/>
          <a:lstStyle/>
          <a:p>
            <a:fld id="{3F13E142-5DD7-44C0-AEC7-28C29D6D4670}" type="datetime1">
              <a:rPr lang="da-DK" smtClean="0"/>
              <a:t>26-06-2023</a:t>
            </a:fld>
            <a:endParaRPr lang="da-DK"/>
          </a:p>
        </p:txBody>
      </p:sp>
      <p:sp>
        <p:nvSpPr>
          <p:cNvPr id="5" name="Footer Placeholder 4">
            <a:extLst>
              <a:ext uri="{FF2B5EF4-FFF2-40B4-BE49-F238E27FC236}">
                <a16:creationId xmlns:a16="http://schemas.microsoft.com/office/drawing/2014/main" id="{340FD789-A4E3-45D6-976E-7B89956E5AB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52965F4-DBBB-4ACC-96B3-BD72FEF90D08}"/>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97003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3FE9-DC82-49C8-818B-4E5F4210B55F}"/>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24A8FB1B-152D-4E7A-9611-7759ED6F7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39721F7-CA95-4E83-8E27-28192681A4A2}"/>
              </a:ext>
            </a:extLst>
          </p:cNvPr>
          <p:cNvSpPr>
            <a:spLocks noGrp="1"/>
          </p:cNvSpPr>
          <p:nvPr>
            <p:ph type="dt" sz="half" idx="10"/>
          </p:nvPr>
        </p:nvSpPr>
        <p:spPr/>
        <p:txBody>
          <a:bodyPr/>
          <a:lstStyle/>
          <a:p>
            <a:fld id="{5D0739FA-CFC6-44E8-B73C-BE9EF4A37F0B}" type="datetime1">
              <a:rPr lang="da-DK" smtClean="0"/>
              <a:t>26-06-2023</a:t>
            </a:fld>
            <a:endParaRPr lang="da-DK"/>
          </a:p>
        </p:txBody>
      </p:sp>
      <p:sp>
        <p:nvSpPr>
          <p:cNvPr id="5" name="Footer Placeholder 4">
            <a:extLst>
              <a:ext uri="{FF2B5EF4-FFF2-40B4-BE49-F238E27FC236}">
                <a16:creationId xmlns:a16="http://schemas.microsoft.com/office/drawing/2014/main" id="{307D4079-9370-441B-9DA5-52D5F12FE7A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15808D6-B70A-47FA-AAF9-CA833F52E16F}"/>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5494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60190-9072-4DB5-A8EC-C19F0C2AD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8561FECD-1AE4-4340-B480-3D287FD4B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DF23F85-D468-4182-BBFB-B7B7EC7561C4}"/>
              </a:ext>
            </a:extLst>
          </p:cNvPr>
          <p:cNvSpPr>
            <a:spLocks noGrp="1"/>
          </p:cNvSpPr>
          <p:nvPr>
            <p:ph type="dt" sz="half" idx="10"/>
          </p:nvPr>
        </p:nvSpPr>
        <p:spPr/>
        <p:txBody>
          <a:bodyPr/>
          <a:lstStyle/>
          <a:p>
            <a:fld id="{1AB17EF3-9EE5-46AC-AF6E-65B24389EDFE}" type="datetime1">
              <a:rPr lang="da-DK" smtClean="0"/>
              <a:t>26-06-2023</a:t>
            </a:fld>
            <a:endParaRPr lang="da-DK"/>
          </a:p>
        </p:txBody>
      </p:sp>
      <p:sp>
        <p:nvSpPr>
          <p:cNvPr id="5" name="Footer Placeholder 4">
            <a:extLst>
              <a:ext uri="{FF2B5EF4-FFF2-40B4-BE49-F238E27FC236}">
                <a16:creationId xmlns:a16="http://schemas.microsoft.com/office/drawing/2014/main" id="{8742703B-3D64-4F01-91A5-8959896C4A7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722DD65-161F-4D0C-B80E-F91136279287}"/>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0677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6486-E8BB-42AA-89CA-451352742AEC}"/>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9BC6A6CB-10BA-402A-92A1-698747401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B3B74C17-3448-4B47-8D3E-73F07F694347}"/>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Footer Placeholder 4">
            <a:extLst>
              <a:ext uri="{FF2B5EF4-FFF2-40B4-BE49-F238E27FC236}">
                <a16:creationId xmlns:a16="http://schemas.microsoft.com/office/drawing/2014/main" id="{C067CE0D-38FB-4219-88D0-956F9590A27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CAAE74C-3C2B-4BBE-91A8-336F9ACA3E12}"/>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08114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69FE-0032-4B0C-BF61-41F87E9C5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D6D8824A-1B29-4429-9E3E-C3C28B094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BE4D8-AB6D-440E-9DF8-B07D6E71F98B}"/>
              </a:ext>
            </a:extLst>
          </p:cNvPr>
          <p:cNvSpPr>
            <a:spLocks noGrp="1"/>
          </p:cNvSpPr>
          <p:nvPr>
            <p:ph type="dt" sz="half" idx="10"/>
          </p:nvPr>
        </p:nvSpPr>
        <p:spPr/>
        <p:txBody>
          <a:bodyPr/>
          <a:lstStyle/>
          <a:p>
            <a:fld id="{27F54530-0E20-499B-96CA-3ACF770621AA}" type="datetime1">
              <a:rPr lang="da-DK" smtClean="0"/>
              <a:t>26-06-2023</a:t>
            </a:fld>
            <a:endParaRPr lang="da-DK"/>
          </a:p>
        </p:txBody>
      </p:sp>
      <p:sp>
        <p:nvSpPr>
          <p:cNvPr id="5" name="Footer Placeholder 4">
            <a:extLst>
              <a:ext uri="{FF2B5EF4-FFF2-40B4-BE49-F238E27FC236}">
                <a16:creationId xmlns:a16="http://schemas.microsoft.com/office/drawing/2014/main" id="{6E478AAA-9B96-4352-90ED-415097C54B7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6881567-895E-41C6-9098-ECBE061D73B2}"/>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141860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73A5-1A2F-4189-AF0B-F32BE5824CD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3C100F24-C092-4474-A9D9-CAFCC201EA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DA0FF88F-18E5-495B-9254-A5A0D205E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45546AE-731E-492A-9593-5DBA4DF10681}"/>
              </a:ext>
            </a:extLst>
          </p:cNvPr>
          <p:cNvSpPr>
            <a:spLocks noGrp="1"/>
          </p:cNvSpPr>
          <p:nvPr>
            <p:ph type="dt" sz="half" idx="10"/>
          </p:nvPr>
        </p:nvSpPr>
        <p:spPr/>
        <p:txBody>
          <a:bodyPr/>
          <a:lstStyle/>
          <a:p>
            <a:fld id="{438DCF2F-BE47-474E-BC53-AF06CFD82A09}" type="datetime1">
              <a:rPr lang="da-DK" smtClean="0"/>
              <a:t>26-06-2023</a:t>
            </a:fld>
            <a:endParaRPr lang="da-DK"/>
          </a:p>
        </p:txBody>
      </p:sp>
      <p:sp>
        <p:nvSpPr>
          <p:cNvPr id="6" name="Footer Placeholder 5">
            <a:extLst>
              <a:ext uri="{FF2B5EF4-FFF2-40B4-BE49-F238E27FC236}">
                <a16:creationId xmlns:a16="http://schemas.microsoft.com/office/drawing/2014/main" id="{731357A6-D870-49D1-B1E9-95D37B36CA3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2B25CC-75FC-4D66-8F00-654196681D53}"/>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08690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9932-12C0-4829-99C0-018A97D90CAD}"/>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901DC7-5C01-4BDA-892C-0C6071A0C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E4BB3-260B-456A-A08C-944E29E9C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545D27A5-D179-464E-B92F-91DF83D0B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9EFDD-22A0-420B-96AC-B66AF9EFE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63D1B087-CD94-4475-B6E6-2CCE048A7671}"/>
              </a:ext>
            </a:extLst>
          </p:cNvPr>
          <p:cNvSpPr>
            <a:spLocks noGrp="1"/>
          </p:cNvSpPr>
          <p:nvPr>
            <p:ph type="dt" sz="half" idx="10"/>
          </p:nvPr>
        </p:nvSpPr>
        <p:spPr/>
        <p:txBody>
          <a:bodyPr/>
          <a:lstStyle/>
          <a:p>
            <a:fld id="{17B72183-3B71-48A3-9A3C-C20B1B9EFCE0}" type="datetime1">
              <a:rPr lang="da-DK" smtClean="0"/>
              <a:t>26-06-2023</a:t>
            </a:fld>
            <a:endParaRPr lang="da-DK"/>
          </a:p>
        </p:txBody>
      </p:sp>
      <p:sp>
        <p:nvSpPr>
          <p:cNvPr id="8" name="Footer Placeholder 7">
            <a:extLst>
              <a:ext uri="{FF2B5EF4-FFF2-40B4-BE49-F238E27FC236}">
                <a16:creationId xmlns:a16="http://schemas.microsoft.com/office/drawing/2014/main" id="{C9DD44B0-7695-44E1-A2B0-9F119171D53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CF3973B4-7D5A-4CE7-9905-4729C733DE05}"/>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7925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FCC1-0186-433E-B8EA-296DCA93910D}"/>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BDA36751-F319-48C0-83DB-24596EA01D6C}"/>
              </a:ext>
            </a:extLst>
          </p:cNvPr>
          <p:cNvSpPr>
            <a:spLocks noGrp="1"/>
          </p:cNvSpPr>
          <p:nvPr>
            <p:ph type="dt" sz="half" idx="10"/>
          </p:nvPr>
        </p:nvSpPr>
        <p:spPr/>
        <p:txBody>
          <a:bodyPr/>
          <a:lstStyle/>
          <a:p>
            <a:fld id="{A60F06C3-ADB1-43C5-BB48-7C9D16001D62}" type="datetime1">
              <a:rPr lang="da-DK" smtClean="0"/>
              <a:t>26-06-2023</a:t>
            </a:fld>
            <a:endParaRPr lang="da-DK"/>
          </a:p>
        </p:txBody>
      </p:sp>
      <p:sp>
        <p:nvSpPr>
          <p:cNvPr id="4" name="Footer Placeholder 3">
            <a:extLst>
              <a:ext uri="{FF2B5EF4-FFF2-40B4-BE49-F238E27FC236}">
                <a16:creationId xmlns:a16="http://schemas.microsoft.com/office/drawing/2014/main" id="{3095D966-299A-48AF-81D3-D99C1204A21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3BDCEC29-9E93-4A61-B7AF-2D7B0F6E5C65}"/>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64067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C75B4-E437-45A8-9364-A5630748F9BE}"/>
              </a:ext>
            </a:extLst>
          </p:cNvPr>
          <p:cNvSpPr>
            <a:spLocks noGrp="1"/>
          </p:cNvSpPr>
          <p:nvPr>
            <p:ph type="dt" sz="half" idx="10"/>
          </p:nvPr>
        </p:nvSpPr>
        <p:spPr/>
        <p:txBody>
          <a:bodyPr/>
          <a:lstStyle/>
          <a:p>
            <a:fld id="{7369908C-7A10-45CB-A7AC-CA2E70DB5C75}" type="datetime1">
              <a:rPr lang="da-DK" smtClean="0"/>
              <a:t>26-06-2023</a:t>
            </a:fld>
            <a:endParaRPr lang="da-DK"/>
          </a:p>
        </p:txBody>
      </p:sp>
      <p:sp>
        <p:nvSpPr>
          <p:cNvPr id="3" name="Footer Placeholder 2">
            <a:extLst>
              <a:ext uri="{FF2B5EF4-FFF2-40B4-BE49-F238E27FC236}">
                <a16:creationId xmlns:a16="http://schemas.microsoft.com/office/drawing/2014/main" id="{86ECAD5D-E89C-492C-8A84-F97902480760}"/>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B752B10-CE95-4F20-8409-62FC4BEAB7C0}"/>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27393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C9E2-AA7D-42C0-A38C-0ED73B12F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ABB7E69-42E1-4861-B375-61B0E8B5C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4B3D42BB-7110-4502-8DF8-7B0B1272A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9FC6-7607-4DC7-A4E0-9784A55CAFC6}"/>
              </a:ext>
            </a:extLst>
          </p:cNvPr>
          <p:cNvSpPr>
            <a:spLocks noGrp="1"/>
          </p:cNvSpPr>
          <p:nvPr>
            <p:ph type="dt" sz="half" idx="10"/>
          </p:nvPr>
        </p:nvSpPr>
        <p:spPr/>
        <p:txBody>
          <a:bodyPr/>
          <a:lstStyle/>
          <a:p>
            <a:fld id="{F19556AA-401C-414D-8203-37E31DB69829}" type="datetime1">
              <a:rPr lang="da-DK" smtClean="0"/>
              <a:t>26-06-2023</a:t>
            </a:fld>
            <a:endParaRPr lang="da-DK"/>
          </a:p>
        </p:txBody>
      </p:sp>
      <p:sp>
        <p:nvSpPr>
          <p:cNvPr id="6" name="Footer Placeholder 5">
            <a:extLst>
              <a:ext uri="{FF2B5EF4-FFF2-40B4-BE49-F238E27FC236}">
                <a16:creationId xmlns:a16="http://schemas.microsoft.com/office/drawing/2014/main" id="{615E896C-AE6F-4CB8-B127-EB19D8F9F7C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9EDB495-DB28-46DF-9681-42A8745CDCDF}"/>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119512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EEF8-FBC0-4E3C-B221-D0F952E74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FCE998E-4629-4FCC-8307-22F7CAAD4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8D4BA25A-4642-4C25-94F4-04C6D20DF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E81F8-0811-4D8B-A6AA-8C0E39081D07}"/>
              </a:ext>
            </a:extLst>
          </p:cNvPr>
          <p:cNvSpPr>
            <a:spLocks noGrp="1"/>
          </p:cNvSpPr>
          <p:nvPr>
            <p:ph type="dt" sz="half" idx="10"/>
          </p:nvPr>
        </p:nvSpPr>
        <p:spPr/>
        <p:txBody>
          <a:bodyPr/>
          <a:lstStyle/>
          <a:p>
            <a:fld id="{DE5AC757-3EC9-4E4E-A470-C59FFF66AA3D}" type="datetime1">
              <a:rPr lang="da-DK" smtClean="0"/>
              <a:t>26-06-2023</a:t>
            </a:fld>
            <a:endParaRPr lang="da-DK"/>
          </a:p>
        </p:txBody>
      </p:sp>
      <p:sp>
        <p:nvSpPr>
          <p:cNvPr id="6" name="Footer Placeholder 5">
            <a:extLst>
              <a:ext uri="{FF2B5EF4-FFF2-40B4-BE49-F238E27FC236}">
                <a16:creationId xmlns:a16="http://schemas.microsoft.com/office/drawing/2014/main" id="{4C6863AC-088D-4F93-A47D-7DA339BA89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5E8DECF-73B8-4CDB-A4A1-63731844525A}"/>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66058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A66DA-3576-49AF-9C23-88B5D2A0C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5DB3A1-1DEC-4BDD-A320-330180D08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18BE69A6-199B-4A4F-A861-48638AA79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F17DA-EEAF-426F-89C5-B6568AFAD702}" type="datetime1">
              <a:rPr lang="da-DK" smtClean="0"/>
              <a:t>26-06-2023</a:t>
            </a:fld>
            <a:endParaRPr lang="da-DK"/>
          </a:p>
        </p:txBody>
      </p:sp>
      <p:sp>
        <p:nvSpPr>
          <p:cNvPr id="5" name="Footer Placeholder 4">
            <a:extLst>
              <a:ext uri="{FF2B5EF4-FFF2-40B4-BE49-F238E27FC236}">
                <a16:creationId xmlns:a16="http://schemas.microsoft.com/office/drawing/2014/main" id="{8FE53654-A793-4C24-B168-3243D5E96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E834A94D-B7B2-4D5E-8253-0D824FE99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F35C3-DB96-4BD5-9078-D908B8223F4F}" type="slidenum">
              <a:rPr lang="da-DK" smtClean="0"/>
              <a:t>‹nr.›</a:t>
            </a:fld>
            <a:endParaRPr lang="da-DK"/>
          </a:p>
        </p:txBody>
      </p:sp>
    </p:spTree>
    <p:extLst>
      <p:ext uri="{BB962C8B-B14F-4D97-AF65-F5344CB8AC3E}">
        <p14:creationId xmlns:p14="http://schemas.microsoft.com/office/powerpoint/2010/main" val="425113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ditte@dkbs.dk"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FF0E-422B-4519-B9C5-1AB667A9DC4E}"/>
              </a:ext>
            </a:extLst>
          </p:cNvPr>
          <p:cNvSpPr>
            <a:spLocks noGrp="1"/>
          </p:cNvSpPr>
          <p:nvPr>
            <p:ph type="ctrTitle"/>
          </p:nvPr>
        </p:nvSpPr>
        <p:spPr>
          <a:xfrm>
            <a:off x="1524000" y="952501"/>
            <a:ext cx="9144000" cy="1800484"/>
          </a:xfrm>
        </p:spPr>
        <p:txBody>
          <a:bodyPr>
            <a:normAutofit/>
          </a:bodyPr>
          <a:lstStyle/>
          <a:p>
            <a:r>
              <a:rPr lang="da-DK" sz="8000" dirty="0">
                <a:solidFill>
                  <a:srgbClr val="1E2256"/>
                </a:solidFill>
                <a:latin typeface="Arial" panose="020B0604020202020204" pitchFamily="34" charset="0"/>
                <a:cs typeface="Arial" panose="020B0604020202020204" pitchFamily="34" charset="0"/>
              </a:rPr>
              <a:t>Webinar</a:t>
            </a:r>
            <a:br>
              <a:rPr lang="da-DK" sz="8000" dirty="0">
                <a:solidFill>
                  <a:srgbClr val="1E2256"/>
                </a:solidFill>
                <a:latin typeface="Arial" panose="020B0604020202020204" pitchFamily="34" charset="0"/>
                <a:cs typeface="Arial" panose="020B0604020202020204" pitchFamily="34" charset="0"/>
              </a:rPr>
            </a:br>
            <a:r>
              <a:rPr lang="da-DK" sz="2800" dirty="0">
                <a:solidFill>
                  <a:srgbClr val="1E2256"/>
                </a:solidFill>
                <a:latin typeface="Arial" panose="020B0604020202020204" pitchFamily="34" charset="0"/>
                <a:cs typeface="Arial" panose="020B0604020202020204" pitchFamily="34" charset="0"/>
              </a:rPr>
              <a:t>Helle &amp; Ditte</a:t>
            </a:r>
            <a:endParaRPr lang="da-DK" sz="8000" dirty="0">
              <a:solidFill>
                <a:srgbClr val="1E2256"/>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5CB047E-544D-46A7-9D75-F130F4663007}"/>
              </a:ext>
            </a:extLst>
          </p:cNvPr>
          <p:cNvSpPr>
            <a:spLocks noGrp="1"/>
          </p:cNvSpPr>
          <p:nvPr>
            <p:ph type="subTitle" idx="1"/>
          </p:nvPr>
        </p:nvSpPr>
        <p:spPr>
          <a:xfrm>
            <a:off x="1524000" y="3333750"/>
            <a:ext cx="9144000" cy="2734193"/>
          </a:xfrm>
        </p:spPr>
        <p:txBody>
          <a:bodyPr>
            <a:normAutofit fontScale="32500" lnSpcReduction="20000"/>
          </a:bodyPr>
          <a:lstStyle/>
          <a:p>
            <a:r>
              <a:rPr lang="da-DK" sz="27100" b="1" dirty="0">
                <a:solidFill>
                  <a:srgbClr val="1E2256"/>
                </a:solidFill>
              </a:rPr>
              <a:t>BRONZEPARTNER</a:t>
            </a:r>
          </a:p>
          <a:p>
            <a:r>
              <a:rPr lang="da-DK" sz="8800" b="1" dirty="0">
                <a:solidFill>
                  <a:srgbClr val="1E2256"/>
                </a:solidFill>
              </a:rPr>
              <a:t>d. 21-06-23</a:t>
            </a:r>
          </a:p>
          <a:p>
            <a:endParaRPr lang="da-DK" sz="2500" b="1" dirty="0">
              <a:solidFill>
                <a:srgbClr val="1E2256"/>
              </a:solidFill>
            </a:endParaRPr>
          </a:p>
          <a:p>
            <a:r>
              <a:rPr lang="da-DK" sz="8800" b="1" dirty="0">
                <a:solidFill>
                  <a:schemeClr val="bg1"/>
                </a:solidFill>
              </a:rPr>
              <a:t>Hvordan får I mere værdi ud af jeres partnerskab?</a:t>
            </a:r>
          </a:p>
          <a:p>
            <a:endParaRPr lang="da-DK" sz="8800" b="1" dirty="0">
              <a:solidFill>
                <a:srgbClr val="1E2256"/>
              </a:solidFill>
            </a:endParaRPr>
          </a:p>
        </p:txBody>
      </p:sp>
      <p:pic>
        <p:nvPicPr>
          <p:cNvPr id="6" name="Content Placeholder 7" descr="A picture containing logo&#10;&#10;Description automatically generated">
            <a:extLst>
              <a:ext uri="{FF2B5EF4-FFF2-40B4-BE49-F238E27FC236}">
                <a16:creationId xmlns:a16="http://schemas.microsoft.com/office/drawing/2014/main" id="{35454D40-6EF6-4E67-B3BE-51B86EA14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7810" y="297927"/>
            <a:ext cx="3607552" cy="988468"/>
          </a:xfrm>
          <a:prstGeom prst="rect">
            <a:avLst/>
          </a:prstGeom>
        </p:spPr>
      </p:pic>
    </p:spTree>
    <p:extLst>
      <p:ext uri="{BB962C8B-B14F-4D97-AF65-F5344CB8AC3E}">
        <p14:creationId xmlns:p14="http://schemas.microsoft.com/office/powerpoint/2010/main" val="27299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7C1BB6B-6DEA-5F88-E8A1-0245425F62DC}"/>
              </a:ext>
            </a:extLst>
          </p:cNvPr>
          <p:cNvSpPr>
            <a:spLocks noGrp="1"/>
          </p:cNvSpPr>
          <p:nvPr>
            <p:ph idx="1"/>
          </p:nvPr>
        </p:nvSpPr>
        <p:spPr>
          <a:xfrm>
            <a:off x="838200" y="1819564"/>
            <a:ext cx="10515600" cy="4357399"/>
          </a:xfrm>
          <a:solidFill>
            <a:schemeClr val="bg1"/>
          </a:solidFill>
        </p:spPr>
        <p:txBody>
          <a:bodyPr>
            <a:normAutofit fontScale="47500" lnSpcReduction="20000"/>
          </a:bodyPr>
          <a:lstStyle/>
          <a:p>
            <a:pPr marL="0" indent="0">
              <a:buNone/>
            </a:pPr>
            <a:endParaRPr lang="da-DK" dirty="0">
              <a:latin typeface="Arial" panose="020B0604020202020204" pitchFamily="34" charset="0"/>
              <a:cs typeface="Arial" panose="020B0604020202020204" pitchFamily="34" charset="0"/>
            </a:endParaRPr>
          </a:p>
          <a:p>
            <a:pPr marL="628650" indent="0">
              <a:buNone/>
            </a:pPr>
            <a:r>
              <a:rPr lang="da-DK" sz="3600" b="1" dirty="0">
                <a:solidFill>
                  <a:srgbClr val="1E2256"/>
                </a:solidFill>
                <a:latin typeface="Arial" panose="020B0604020202020204" pitchFamily="34" charset="0"/>
                <a:cs typeface="Arial" panose="020B0604020202020204" pitchFamily="34" charset="0"/>
              </a:rPr>
              <a:t>Et eksempel på et e-mailsvar:</a:t>
            </a:r>
          </a:p>
          <a:p>
            <a:pPr marL="628650" indent="0">
              <a:lnSpc>
                <a:spcPct val="170000"/>
              </a:lnSpc>
              <a:buNone/>
            </a:pPr>
            <a:endParaRPr lang="da-DK"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Hej XXX </a:t>
            </a:r>
            <a:endParaRPr lang="da-DK" sz="2000"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Tak for din forespørgsel og interesse i vores hus som rammen om jeres arrangement.</a:t>
            </a:r>
            <a:endParaRPr lang="da-DK" sz="2000"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Der er herligt travlt og det betyder derfor også at der ikke er et egnet lokale ledig på din ønskedato. </a:t>
            </a:r>
          </a:p>
          <a:p>
            <a:pPr marL="628650" indent="0">
              <a:lnSpc>
                <a:spcPct val="170000"/>
              </a:lnSpc>
              <a:buNone/>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Hvis datoen ligger fast, kan jeg måske hjælpe dig videre alligevel. Må jeg sende din forespørgsel videre til mit netværk af konferencesteder gennem vores fælles sekretariat Danske Konferencecentre? De leverer en lynhurtig og personlig service med en skræddersyet søgning på jeres kriterier indenfor 24 timer. Helt uforpligtende og gratis.</a:t>
            </a:r>
            <a:endParaRPr lang="da-DK" sz="2000"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 hjælper nemlig gerne hinanden i disse travle perioder.</a:t>
            </a:r>
            <a:endParaRPr lang="da-DK" sz="2000"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Jeg ser frem til at høre fra dig.</a:t>
            </a:r>
            <a:endParaRPr lang="da-DK" sz="2000"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 venlig hilsen</a:t>
            </a:r>
          </a:p>
          <a:p>
            <a:pPr marL="628650" indent="0">
              <a:lnSpc>
                <a:spcPct val="170000"/>
              </a:lnSpc>
              <a:buNone/>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XXX</a:t>
            </a:r>
            <a:endParaRPr lang="da-DK"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2BE5224D-64B3-D648-542E-31B087FB4A56}"/>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Pladsholder til slidenummer 4">
            <a:extLst>
              <a:ext uri="{FF2B5EF4-FFF2-40B4-BE49-F238E27FC236}">
                <a16:creationId xmlns:a16="http://schemas.microsoft.com/office/drawing/2014/main" id="{40B67EAE-FA6B-B79A-A222-BC5DF678D5E3}"/>
              </a:ext>
            </a:extLst>
          </p:cNvPr>
          <p:cNvSpPr>
            <a:spLocks noGrp="1"/>
          </p:cNvSpPr>
          <p:nvPr>
            <p:ph type="sldNum" sz="quarter" idx="12"/>
          </p:nvPr>
        </p:nvSpPr>
        <p:spPr/>
        <p:txBody>
          <a:bodyPr/>
          <a:lstStyle/>
          <a:p>
            <a:fld id="{128F35C3-DB96-4BD5-9078-D908B8223F4F}" type="slidenum">
              <a:rPr lang="da-DK" smtClean="0"/>
              <a:t>10</a:t>
            </a:fld>
            <a:endParaRPr lang="da-DK"/>
          </a:p>
        </p:txBody>
      </p:sp>
      <p:sp>
        <p:nvSpPr>
          <p:cNvPr id="6" name="TextBox 10">
            <a:extLst>
              <a:ext uri="{FF2B5EF4-FFF2-40B4-BE49-F238E27FC236}">
                <a16:creationId xmlns:a16="http://schemas.microsoft.com/office/drawing/2014/main" id="{9D61BB43-0060-5938-7E88-039C806CD101}"/>
              </a:ext>
            </a:extLst>
          </p:cNvPr>
          <p:cNvSpPr txBox="1"/>
          <p:nvPr/>
        </p:nvSpPr>
        <p:spPr>
          <a:xfrm>
            <a:off x="838200" y="643895"/>
            <a:ext cx="10515600" cy="1077218"/>
          </a:xfrm>
          <a:prstGeom prst="rect">
            <a:avLst/>
          </a:prstGeom>
          <a:noFill/>
        </p:spPr>
        <p:txBody>
          <a:bodyPr wrap="square">
            <a:spAutoFit/>
          </a:bodyPr>
          <a:lstStyle/>
          <a:p>
            <a:r>
              <a:rPr lang="da-DK" sz="3200" b="1" dirty="0">
                <a:solidFill>
                  <a:srgbClr val="1E2256"/>
                </a:solidFill>
                <a:latin typeface="Arial" panose="020B0604020202020204" pitchFamily="34" charset="0"/>
                <a:ea typeface="+mj-ea"/>
                <a:cs typeface="Arial" panose="020B0604020202020204" pitchFamily="34" charset="0"/>
              </a:rPr>
              <a:t>…Eller du kan lave en e-mailsignatur og henvise på bar3 30 sekunder! </a:t>
            </a:r>
            <a:endParaRPr lang="da-DK" sz="3200" dirty="0"/>
          </a:p>
        </p:txBody>
      </p:sp>
      <p:pic>
        <p:nvPicPr>
          <p:cNvPr id="8" name="Billede 7">
            <a:extLst>
              <a:ext uri="{FF2B5EF4-FFF2-40B4-BE49-F238E27FC236}">
                <a16:creationId xmlns:a16="http://schemas.microsoft.com/office/drawing/2014/main" id="{94C267C0-3AEA-2132-42E4-30BB96E4F0AF}"/>
              </a:ext>
            </a:extLst>
          </p:cNvPr>
          <p:cNvPicPr>
            <a:picLocks noChangeAspect="1"/>
          </p:cNvPicPr>
          <p:nvPr/>
        </p:nvPicPr>
        <p:blipFill>
          <a:blip r:embed="rId2"/>
          <a:stretch>
            <a:fillRect/>
          </a:stretch>
        </p:blipFill>
        <p:spPr>
          <a:xfrm rot="1250103">
            <a:off x="7883855" y="1479498"/>
            <a:ext cx="1816195" cy="2082164"/>
          </a:xfrm>
          <a:prstGeom prst="rect">
            <a:avLst/>
          </a:prstGeom>
        </p:spPr>
      </p:pic>
    </p:spTree>
    <p:extLst>
      <p:ext uri="{BB962C8B-B14F-4D97-AF65-F5344CB8AC3E}">
        <p14:creationId xmlns:p14="http://schemas.microsoft.com/office/powerpoint/2010/main" val="981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AD91901-F8ED-41AD-9FF3-0D7DCA8758C9}"/>
              </a:ext>
            </a:extLst>
          </p:cNvPr>
          <p:cNvCxnSpPr>
            <a:cxnSpLocks/>
          </p:cNvCxnSpPr>
          <p:nvPr/>
        </p:nvCxnSpPr>
        <p:spPr>
          <a:xfrm flipV="1">
            <a:off x="0" y="819150"/>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pic>
        <p:nvPicPr>
          <p:cNvPr id="2" name="Billede 1">
            <a:extLst>
              <a:ext uri="{FF2B5EF4-FFF2-40B4-BE49-F238E27FC236}">
                <a16:creationId xmlns:a16="http://schemas.microsoft.com/office/drawing/2014/main" id="{CFBE17D2-CAA1-5748-5F68-583D5FDFF397}"/>
              </a:ext>
            </a:extLst>
          </p:cNvPr>
          <p:cNvPicPr>
            <a:picLocks noChangeAspect="1"/>
          </p:cNvPicPr>
          <p:nvPr/>
        </p:nvPicPr>
        <p:blipFill>
          <a:blip r:embed="rId2"/>
          <a:stretch>
            <a:fillRect/>
          </a:stretch>
        </p:blipFill>
        <p:spPr>
          <a:xfrm>
            <a:off x="569175" y="395509"/>
            <a:ext cx="11290316" cy="6325966"/>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7EEB09AA-8130-49CB-B0F4-81A3481A53DE}"/>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Slide Number Placeholder 4">
            <a:extLst>
              <a:ext uri="{FF2B5EF4-FFF2-40B4-BE49-F238E27FC236}">
                <a16:creationId xmlns:a16="http://schemas.microsoft.com/office/drawing/2014/main" id="{35BBB6B2-0E2F-4120-A09B-BE534E1630E8}"/>
              </a:ext>
            </a:extLst>
          </p:cNvPr>
          <p:cNvSpPr>
            <a:spLocks noGrp="1"/>
          </p:cNvSpPr>
          <p:nvPr>
            <p:ph type="sldNum" sz="quarter" idx="12"/>
          </p:nvPr>
        </p:nvSpPr>
        <p:spPr/>
        <p:txBody>
          <a:bodyPr/>
          <a:lstStyle/>
          <a:p>
            <a:fld id="{128F35C3-DB96-4BD5-9078-D908B8223F4F}" type="slidenum">
              <a:rPr lang="da-DK" smtClean="0"/>
              <a:t>11</a:t>
            </a:fld>
            <a:endParaRPr lang="da-DK"/>
          </a:p>
        </p:txBody>
      </p:sp>
      <p:sp>
        <p:nvSpPr>
          <p:cNvPr id="11" name="TextBox 10">
            <a:extLst>
              <a:ext uri="{FF2B5EF4-FFF2-40B4-BE49-F238E27FC236}">
                <a16:creationId xmlns:a16="http://schemas.microsoft.com/office/drawing/2014/main" id="{0625AB8A-80B6-FCA1-BD8D-2AD3645C15DB}"/>
              </a:ext>
            </a:extLst>
          </p:cNvPr>
          <p:cNvSpPr txBox="1"/>
          <p:nvPr/>
        </p:nvSpPr>
        <p:spPr>
          <a:xfrm>
            <a:off x="3970773" y="101792"/>
            <a:ext cx="4250453" cy="584775"/>
          </a:xfrm>
          <a:prstGeom prst="rect">
            <a:avLst/>
          </a:prstGeom>
          <a:noFill/>
        </p:spPr>
        <p:txBody>
          <a:bodyPr wrap="square">
            <a:spAutoFit/>
          </a:bodyPr>
          <a:lstStyle/>
          <a:p>
            <a:r>
              <a:rPr lang="da-DK" sz="3200" b="1" dirty="0">
                <a:solidFill>
                  <a:srgbClr val="1E2256"/>
                </a:solidFill>
                <a:latin typeface="Arial" panose="020B0604020202020204" pitchFamily="34" charset="0"/>
                <a:ea typeface="+mj-ea"/>
                <a:cs typeface="Arial" panose="020B0604020202020204" pitchFamily="34" charset="0"/>
              </a:rPr>
              <a:t>PARTNERBLOGGEN</a:t>
            </a:r>
            <a:endParaRPr lang="da-DK" sz="3200" dirty="0"/>
          </a:p>
        </p:txBody>
      </p:sp>
      <p:grpSp>
        <p:nvGrpSpPr>
          <p:cNvPr id="19" name="Gruppe 18">
            <a:extLst>
              <a:ext uri="{FF2B5EF4-FFF2-40B4-BE49-F238E27FC236}">
                <a16:creationId xmlns:a16="http://schemas.microsoft.com/office/drawing/2014/main" id="{7B41B283-EBF7-37DE-1EBF-5AB560E31910}"/>
              </a:ext>
            </a:extLst>
          </p:cNvPr>
          <p:cNvGrpSpPr/>
          <p:nvPr/>
        </p:nvGrpSpPr>
        <p:grpSpPr>
          <a:xfrm>
            <a:off x="1776954" y="1762994"/>
            <a:ext cx="2918691" cy="4275856"/>
            <a:chOff x="2189018" y="1708727"/>
            <a:chExt cx="2918691" cy="4491927"/>
          </a:xfrm>
        </p:grpSpPr>
        <p:pic>
          <p:nvPicPr>
            <p:cNvPr id="13" name="Billede 12">
              <a:extLst>
                <a:ext uri="{FF2B5EF4-FFF2-40B4-BE49-F238E27FC236}">
                  <a16:creationId xmlns:a16="http://schemas.microsoft.com/office/drawing/2014/main" id="{2B008D42-EFA1-C2C8-23F4-CD3078BD1A96}"/>
                </a:ext>
              </a:extLst>
            </p:cNvPr>
            <p:cNvPicPr>
              <a:picLocks noChangeAspect="1"/>
            </p:cNvPicPr>
            <p:nvPr/>
          </p:nvPicPr>
          <p:blipFill>
            <a:blip r:embed="rId3"/>
            <a:stretch>
              <a:fillRect/>
            </a:stretch>
          </p:blipFill>
          <p:spPr>
            <a:xfrm>
              <a:off x="2189018" y="1732805"/>
              <a:ext cx="2781688" cy="446784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6" name="Lige pilforbindelse 15">
              <a:extLst>
                <a:ext uri="{FF2B5EF4-FFF2-40B4-BE49-F238E27FC236}">
                  <a16:creationId xmlns:a16="http://schemas.microsoft.com/office/drawing/2014/main" id="{025F44B1-F48E-D57D-7F58-086D78E33493}"/>
                </a:ext>
              </a:extLst>
            </p:cNvPr>
            <p:cNvCxnSpPr/>
            <p:nvPr/>
          </p:nvCxnSpPr>
          <p:spPr>
            <a:xfrm flipH="1">
              <a:off x="4072656" y="1708727"/>
              <a:ext cx="1035053" cy="118225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nvGrpSpPr>
          <p:cNvPr id="20" name="Gruppe 19">
            <a:extLst>
              <a:ext uri="{FF2B5EF4-FFF2-40B4-BE49-F238E27FC236}">
                <a16:creationId xmlns:a16="http://schemas.microsoft.com/office/drawing/2014/main" id="{ED008AF4-D93E-D8DE-0422-B5FF10FE40E0}"/>
              </a:ext>
            </a:extLst>
          </p:cNvPr>
          <p:cNvGrpSpPr/>
          <p:nvPr/>
        </p:nvGrpSpPr>
        <p:grpSpPr>
          <a:xfrm>
            <a:off x="5468790" y="1785914"/>
            <a:ext cx="2931827" cy="4443446"/>
            <a:chOff x="8119345" y="1488097"/>
            <a:chExt cx="2931827" cy="4616561"/>
          </a:xfrm>
        </p:grpSpPr>
        <p:pic>
          <p:nvPicPr>
            <p:cNvPr id="9" name="Billede 8">
              <a:extLst>
                <a:ext uri="{FF2B5EF4-FFF2-40B4-BE49-F238E27FC236}">
                  <a16:creationId xmlns:a16="http://schemas.microsoft.com/office/drawing/2014/main" id="{4C54DE7F-3227-5A05-83CF-73A9940080DB}"/>
                </a:ext>
              </a:extLst>
            </p:cNvPr>
            <p:cNvPicPr>
              <a:picLocks noChangeAspect="1"/>
            </p:cNvPicPr>
            <p:nvPr/>
          </p:nvPicPr>
          <p:blipFill>
            <a:blip r:embed="rId4"/>
            <a:stretch>
              <a:fillRect/>
            </a:stretch>
          </p:blipFill>
          <p:spPr>
            <a:xfrm>
              <a:off x="8119345" y="1828802"/>
              <a:ext cx="2931827" cy="427585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7" name="Lige pilforbindelse 16">
              <a:extLst>
                <a:ext uri="{FF2B5EF4-FFF2-40B4-BE49-F238E27FC236}">
                  <a16:creationId xmlns:a16="http://schemas.microsoft.com/office/drawing/2014/main" id="{53D7D25A-5655-23BB-FAE8-5D9EDE0612C9}"/>
                </a:ext>
              </a:extLst>
            </p:cNvPr>
            <p:cNvCxnSpPr>
              <a:cxnSpLocks/>
            </p:cNvCxnSpPr>
            <p:nvPr/>
          </p:nvCxnSpPr>
          <p:spPr>
            <a:xfrm flipH="1">
              <a:off x="9585258" y="1488097"/>
              <a:ext cx="1017806" cy="150852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
        <p:nvSpPr>
          <p:cNvPr id="6" name="Ellipse 5">
            <a:extLst>
              <a:ext uri="{FF2B5EF4-FFF2-40B4-BE49-F238E27FC236}">
                <a16:creationId xmlns:a16="http://schemas.microsoft.com/office/drawing/2014/main" id="{1FC06D21-C82A-45D5-5B9D-F0054CD0A88B}"/>
              </a:ext>
            </a:extLst>
          </p:cNvPr>
          <p:cNvSpPr/>
          <p:nvPr/>
        </p:nvSpPr>
        <p:spPr>
          <a:xfrm>
            <a:off x="8427027" y="1121165"/>
            <a:ext cx="2957945" cy="4020780"/>
          </a:xfrm>
          <a:prstGeom prst="ellipse">
            <a:avLst/>
          </a:prstGeom>
          <a:noFill/>
          <a:ln w="28575">
            <a:solidFill>
              <a:srgbClr val="FCB7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665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66C2941-CEB0-1D5E-0DEE-874769C13A76}"/>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Slide Number Placeholder 4">
            <a:extLst>
              <a:ext uri="{FF2B5EF4-FFF2-40B4-BE49-F238E27FC236}">
                <a16:creationId xmlns:a16="http://schemas.microsoft.com/office/drawing/2014/main" id="{2038737F-D0C5-5918-F91C-A6BBEEA15BE5}"/>
              </a:ext>
            </a:extLst>
          </p:cNvPr>
          <p:cNvSpPr>
            <a:spLocks noGrp="1"/>
          </p:cNvSpPr>
          <p:nvPr>
            <p:ph type="sldNum" sz="quarter" idx="12"/>
          </p:nvPr>
        </p:nvSpPr>
        <p:spPr/>
        <p:txBody>
          <a:bodyPr/>
          <a:lstStyle/>
          <a:p>
            <a:fld id="{128F35C3-DB96-4BD5-9078-D908B8223F4F}" type="slidenum">
              <a:rPr lang="da-DK" smtClean="0"/>
              <a:t>12</a:t>
            </a:fld>
            <a:endParaRPr lang="da-DK"/>
          </a:p>
        </p:txBody>
      </p:sp>
      <p:pic>
        <p:nvPicPr>
          <p:cNvPr id="7" name="Picture 6">
            <a:extLst>
              <a:ext uri="{FF2B5EF4-FFF2-40B4-BE49-F238E27FC236}">
                <a16:creationId xmlns:a16="http://schemas.microsoft.com/office/drawing/2014/main" id="{58F7B49F-760F-6EA9-49C9-A1742B4872D1}"/>
              </a:ext>
            </a:extLst>
          </p:cNvPr>
          <p:cNvPicPr>
            <a:picLocks noChangeAspect="1"/>
          </p:cNvPicPr>
          <p:nvPr/>
        </p:nvPicPr>
        <p:blipFill>
          <a:blip r:embed="rId2"/>
          <a:stretch>
            <a:fillRect/>
          </a:stretch>
        </p:blipFill>
        <p:spPr>
          <a:xfrm>
            <a:off x="1758388" y="353798"/>
            <a:ext cx="8675224" cy="6150403"/>
          </a:xfrm>
          <a:prstGeom prst="rect">
            <a:avLst/>
          </a:prstGeom>
          <a:ln>
            <a:noFill/>
          </a:ln>
          <a:effectLst>
            <a:outerShdw blurRad="292100" dist="139700" dir="2700000" algn="tl" rotWithShape="0">
              <a:srgbClr val="333333">
                <a:alpha val="65000"/>
              </a:srgbClr>
            </a:outerShdw>
          </a:effectLst>
        </p:spPr>
      </p:pic>
      <p:pic>
        <p:nvPicPr>
          <p:cNvPr id="3" name="Picture 2" descr="A picture containing bow, spectacles&#10;&#10;Description automatically generated">
            <a:extLst>
              <a:ext uri="{FF2B5EF4-FFF2-40B4-BE49-F238E27FC236}">
                <a16:creationId xmlns:a16="http://schemas.microsoft.com/office/drawing/2014/main" id="{958164B4-5F34-2AE8-6633-3068F586C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61324">
            <a:off x="2887994" y="2626078"/>
            <a:ext cx="3725035" cy="2003464"/>
          </a:xfrm>
          <a:prstGeom prst="rect">
            <a:avLst/>
          </a:prstGeom>
          <a:ln>
            <a:noFill/>
          </a:ln>
          <a:effectLst>
            <a:softEdge rad="112500"/>
          </a:effectLst>
        </p:spPr>
      </p:pic>
      <p:pic>
        <p:nvPicPr>
          <p:cNvPr id="10" name="Picture 9">
            <a:extLst>
              <a:ext uri="{FF2B5EF4-FFF2-40B4-BE49-F238E27FC236}">
                <a16:creationId xmlns:a16="http://schemas.microsoft.com/office/drawing/2014/main" id="{8560E96F-4248-5465-D8A7-52544AFFDABE}"/>
              </a:ext>
            </a:extLst>
          </p:cNvPr>
          <p:cNvPicPr>
            <a:picLocks noChangeAspect="1"/>
          </p:cNvPicPr>
          <p:nvPr/>
        </p:nvPicPr>
        <p:blipFill>
          <a:blip r:embed="rId4"/>
          <a:stretch>
            <a:fillRect/>
          </a:stretch>
        </p:blipFill>
        <p:spPr>
          <a:xfrm rot="19833184">
            <a:off x="6451324" y="2716698"/>
            <a:ext cx="3021933" cy="2864597"/>
          </a:xfrm>
          <a:prstGeom prst="rect">
            <a:avLst/>
          </a:prstGeom>
          <a:ln>
            <a:noFill/>
          </a:ln>
          <a:effectLst>
            <a:softEdge rad="112500"/>
          </a:effectLst>
        </p:spPr>
      </p:pic>
      <p:sp>
        <p:nvSpPr>
          <p:cNvPr id="2" name="Speech Bubble: Oval 1">
            <a:extLst>
              <a:ext uri="{FF2B5EF4-FFF2-40B4-BE49-F238E27FC236}">
                <a16:creationId xmlns:a16="http://schemas.microsoft.com/office/drawing/2014/main" id="{334B18B6-4CE9-CAE6-3DF0-39ED55B7F751}"/>
              </a:ext>
            </a:extLst>
          </p:cNvPr>
          <p:cNvSpPr/>
          <p:nvPr/>
        </p:nvSpPr>
        <p:spPr>
          <a:xfrm>
            <a:off x="8973670" y="249731"/>
            <a:ext cx="2919884" cy="1909186"/>
          </a:xfrm>
          <a:prstGeom prst="wedgeEllipseCallout">
            <a:avLst>
              <a:gd name="adj1" fmla="val -81401"/>
              <a:gd name="adj2" fmla="val 5144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rgbClr val="1E2256"/>
                </a:solidFill>
              </a:rPr>
              <a:t>Print mig!</a:t>
            </a:r>
          </a:p>
          <a:p>
            <a:pPr algn="ctr"/>
            <a:r>
              <a:rPr lang="da-DK" sz="2000" dirty="0">
                <a:solidFill>
                  <a:srgbClr val="1E2256"/>
                </a:solidFill>
              </a:rPr>
              <a:t>Tjen penge &amp; få chokolade!</a:t>
            </a:r>
          </a:p>
        </p:txBody>
      </p:sp>
    </p:spTree>
    <p:extLst>
      <p:ext uri="{BB962C8B-B14F-4D97-AF65-F5344CB8AC3E}">
        <p14:creationId xmlns:p14="http://schemas.microsoft.com/office/powerpoint/2010/main" val="16792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79B3C2B-D43A-9C0B-06E3-4D3B580098CF}"/>
              </a:ext>
            </a:extLst>
          </p:cNvPr>
          <p:cNvPicPr>
            <a:picLocks noChangeAspect="1"/>
          </p:cNvPicPr>
          <p:nvPr/>
        </p:nvPicPr>
        <p:blipFill>
          <a:blip r:embed="rId2"/>
          <a:stretch>
            <a:fillRect/>
          </a:stretch>
        </p:blipFill>
        <p:spPr>
          <a:xfrm>
            <a:off x="0" y="1265315"/>
            <a:ext cx="12192000" cy="4549034"/>
          </a:xfrm>
          <a:prstGeom prst="rect">
            <a:avLst/>
          </a:prstGeom>
        </p:spPr>
      </p:pic>
      <p:sp>
        <p:nvSpPr>
          <p:cNvPr id="2" name="Title 1">
            <a:extLst>
              <a:ext uri="{FF2B5EF4-FFF2-40B4-BE49-F238E27FC236}">
                <a16:creationId xmlns:a16="http://schemas.microsoft.com/office/drawing/2014/main" id="{F3FBCE97-3EF1-4D4F-936B-0DCB43461F7D}"/>
              </a:ext>
            </a:extLst>
          </p:cNvPr>
          <p:cNvSpPr>
            <a:spLocks noGrp="1"/>
          </p:cNvSpPr>
          <p:nvPr>
            <p:ph type="title"/>
          </p:nvPr>
        </p:nvSpPr>
        <p:spPr>
          <a:xfrm>
            <a:off x="866775" y="241301"/>
            <a:ext cx="10363200" cy="577849"/>
          </a:xfrm>
        </p:spPr>
        <p:txBody>
          <a:bodyPr>
            <a:normAutofit/>
          </a:bodyPr>
          <a:lstStyle/>
          <a:p>
            <a:r>
              <a:rPr lang="da-DK" sz="3000" dirty="0">
                <a:solidFill>
                  <a:schemeClr val="tx1">
                    <a:lumMod val="50000"/>
                    <a:lumOff val="50000"/>
                  </a:schemeClr>
                </a:solidFill>
                <a:latin typeface="Arial" panose="020B0604020202020204" pitchFamily="34" charset="0"/>
                <a:cs typeface="Arial" panose="020B0604020202020204" pitchFamily="34" charset="0"/>
              </a:rPr>
              <a:t>Webinar for bronzepartnere</a:t>
            </a:r>
          </a:p>
        </p:txBody>
      </p:sp>
      <p:sp>
        <p:nvSpPr>
          <p:cNvPr id="4" name="Date Placeholder 3">
            <a:extLst>
              <a:ext uri="{FF2B5EF4-FFF2-40B4-BE49-F238E27FC236}">
                <a16:creationId xmlns:a16="http://schemas.microsoft.com/office/drawing/2014/main" id="{1257B89A-BC25-48B9-85D2-9ED9364D32AE}"/>
              </a:ext>
            </a:extLst>
          </p:cNvPr>
          <p:cNvSpPr>
            <a:spLocks noGrp="1"/>
          </p:cNvSpPr>
          <p:nvPr>
            <p:ph type="dt" sz="half" idx="10"/>
          </p:nvPr>
        </p:nvSpPr>
        <p:spPr/>
        <p:txBody>
          <a:bodyPr/>
          <a:lstStyle/>
          <a:p>
            <a:fld id="{6A20AD1F-9205-4895-A610-F157C0E428F9}" type="datetime1">
              <a:rPr lang="da-DK" smtClean="0"/>
              <a:pPr/>
              <a:t>26-06-2023</a:t>
            </a:fld>
            <a:endParaRPr lang="da-DK"/>
          </a:p>
        </p:txBody>
      </p:sp>
      <p:pic>
        <p:nvPicPr>
          <p:cNvPr id="16" name="Content Placeholder 15">
            <a:extLst>
              <a:ext uri="{FF2B5EF4-FFF2-40B4-BE49-F238E27FC236}">
                <a16:creationId xmlns:a16="http://schemas.microsoft.com/office/drawing/2014/main" id="{4D79181E-1350-4629-B85D-95489CEBC1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p:spPr>
      </p:pic>
      <p:sp>
        <p:nvSpPr>
          <p:cNvPr id="18" name="Slide Number Placeholder 17">
            <a:extLst>
              <a:ext uri="{FF2B5EF4-FFF2-40B4-BE49-F238E27FC236}">
                <a16:creationId xmlns:a16="http://schemas.microsoft.com/office/drawing/2014/main" id="{D89B1787-B71C-4C30-B6C8-84D7A00CC306}"/>
              </a:ext>
            </a:extLst>
          </p:cNvPr>
          <p:cNvSpPr>
            <a:spLocks noGrp="1"/>
          </p:cNvSpPr>
          <p:nvPr>
            <p:ph type="sldNum" sz="quarter" idx="12"/>
          </p:nvPr>
        </p:nvSpPr>
        <p:spPr/>
        <p:txBody>
          <a:bodyPr/>
          <a:lstStyle/>
          <a:p>
            <a:pPr algn="l"/>
            <a:fld id="{128F35C3-DB96-4BD5-9078-D908B8223F4F}" type="slidenum">
              <a:rPr lang="da-DK" smtClean="0"/>
              <a:pPr algn="l"/>
              <a:t>13</a:t>
            </a:fld>
            <a:endParaRPr lang="da-DK"/>
          </a:p>
        </p:txBody>
      </p:sp>
      <p:sp>
        <p:nvSpPr>
          <p:cNvPr id="21" name="TextBox 20">
            <a:extLst>
              <a:ext uri="{FF2B5EF4-FFF2-40B4-BE49-F238E27FC236}">
                <a16:creationId xmlns:a16="http://schemas.microsoft.com/office/drawing/2014/main" id="{AD6C945C-433D-4D6D-94FB-783D07E0D05E}"/>
              </a:ext>
            </a:extLst>
          </p:cNvPr>
          <p:cNvSpPr txBox="1"/>
          <p:nvPr/>
        </p:nvSpPr>
        <p:spPr>
          <a:xfrm>
            <a:off x="8356325" y="1396999"/>
            <a:ext cx="3590663" cy="2585323"/>
          </a:xfrm>
          <a:prstGeom prst="rect">
            <a:avLst/>
          </a:prstGeom>
          <a:solidFill>
            <a:srgbClr val="FCB74C"/>
          </a:solidFill>
        </p:spPr>
        <p:txBody>
          <a:bodyPr wrap="square" rtlCol="0">
            <a:spAutoFit/>
          </a:bodyPr>
          <a:lstStyle/>
          <a:p>
            <a:pPr algn="ctr"/>
            <a:r>
              <a:rPr lang="da-DK" b="1" dirty="0">
                <a:solidFill>
                  <a:srgbClr val="1E2256"/>
                </a:solidFill>
              </a:rPr>
              <a:t>BookOn Dashboard Gennemgang</a:t>
            </a:r>
          </a:p>
          <a:p>
            <a:r>
              <a:rPr lang="da-DK" sz="1600" dirty="0">
                <a:solidFill>
                  <a:srgbClr val="1E2256"/>
                </a:solidFill>
              </a:rPr>
              <a:t>Kan I få mere værdi ud af jeres partnerskab?</a:t>
            </a:r>
          </a:p>
          <a:p>
            <a:endParaRPr lang="da-DK" sz="1600" dirty="0">
              <a:solidFill>
                <a:srgbClr val="1E2256"/>
              </a:solidFill>
            </a:endParaRPr>
          </a:p>
          <a:p>
            <a:r>
              <a:rPr lang="da-DK" sz="1600" dirty="0">
                <a:solidFill>
                  <a:srgbClr val="1E2256"/>
                </a:solidFill>
              </a:rPr>
              <a:t>Vi kigger på:</a:t>
            </a:r>
          </a:p>
          <a:p>
            <a:endParaRPr lang="da-DK" sz="1600" dirty="0">
              <a:solidFill>
                <a:srgbClr val="1E2256"/>
              </a:solidFill>
            </a:endParaRPr>
          </a:p>
          <a:p>
            <a:pPr marL="342900" indent="-342900">
              <a:buAutoNum type="arabicPeriod"/>
            </a:pPr>
            <a:r>
              <a:rPr lang="da-DK" sz="1600" dirty="0">
                <a:solidFill>
                  <a:srgbClr val="1E2256"/>
                </a:solidFill>
              </a:rPr>
              <a:t>Svartider</a:t>
            </a:r>
          </a:p>
          <a:p>
            <a:pPr marL="342900" indent="-342900">
              <a:buAutoNum type="arabicPeriod"/>
            </a:pPr>
            <a:r>
              <a:rPr lang="da-DK" sz="1600" dirty="0">
                <a:solidFill>
                  <a:srgbClr val="1E2256"/>
                </a:solidFill>
              </a:rPr>
              <a:t>Placeringer/ konverteringer</a:t>
            </a:r>
          </a:p>
          <a:p>
            <a:pPr marL="342900" indent="-342900">
              <a:buAutoNum type="arabicPeriod"/>
            </a:pPr>
            <a:r>
              <a:rPr lang="da-DK" sz="1600" dirty="0">
                <a:solidFill>
                  <a:srgbClr val="1E2256"/>
                </a:solidFill>
              </a:rPr>
              <a:t>Henvisninger – antal &amp; kickback</a:t>
            </a:r>
          </a:p>
          <a:p>
            <a:pPr marL="342900" indent="-342900">
              <a:buAutoNum type="arabicPeriod"/>
            </a:pPr>
            <a:r>
              <a:rPr lang="da-DK" sz="1600" dirty="0">
                <a:solidFill>
                  <a:srgbClr val="1E2256"/>
                </a:solidFill>
              </a:rPr>
              <a:t>Web-profil</a:t>
            </a:r>
          </a:p>
        </p:txBody>
      </p:sp>
      <p:sp>
        <p:nvSpPr>
          <p:cNvPr id="24" name="Oval 23">
            <a:extLst>
              <a:ext uri="{FF2B5EF4-FFF2-40B4-BE49-F238E27FC236}">
                <a16:creationId xmlns:a16="http://schemas.microsoft.com/office/drawing/2014/main" id="{90702360-7FB6-4E54-8512-ADFD936E8256}"/>
              </a:ext>
            </a:extLst>
          </p:cNvPr>
          <p:cNvSpPr/>
          <p:nvPr/>
        </p:nvSpPr>
        <p:spPr>
          <a:xfrm>
            <a:off x="4480107" y="4298825"/>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25" name="Oval 24">
            <a:extLst>
              <a:ext uri="{FF2B5EF4-FFF2-40B4-BE49-F238E27FC236}">
                <a16:creationId xmlns:a16="http://schemas.microsoft.com/office/drawing/2014/main" id="{8FAAC297-FF0A-4253-99C3-58B43AED26AE}"/>
              </a:ext>
            </a:extLst>
          </p:cNvPr>
          <p:cNvSpPr/>
          <p:nvPr/>
        </p:nvSpPr>
        <p:spPr>
          <a:xfrm>
            <a:off x="6471265" y="4298825"/>
            <a:ext cx="1290639" cy="885825"/>
          </a:xfrm>
          <a:prstGeom prst="ellipse">
            <a:avLst/>
          </a:prstGeom>
          <a:solidFill>
            <a:schemeClr val="lt1">
              <a:alpha val="0"/>
            </a:schemeClr>
          </a:solid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cxnSp>
        <p:nvCxnSpPr>
          <p:cNvPr id="29" name="Straight Connector 28">
            <a:extLst>
              <a:ext uri="{FF2B5EF4-FFF2-40B4-BE49-F238E27FC236}">
                <a16:creationId xmlns:a16="http://schemas.microsoft.com/office/drawing/2014/main" id="{1996061B-0F3F-4A9F-A6E1-064E7E08AEA1}"/>
              </a:ext>
            </a:extLst>
          </p:cNvPr>
          <p:cNvCxnSpPr>
            <a:cxnSpLocks/>
          </p:cNvCxnSpPr>
          <p:nvPr/>
        </p:nvCxnSpPr>
        <p:spPr>
          <a:xfrm flipV="1">
            <a:off x="0" y="819150"/>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id="{1E47A431-5AAA-9D7B-C831-DF4A73116204}"/>
              </a:ext>
            </a:extLst>
          </p:cNvPr>
          <p:cNvSpPr/>
          <p:nvPr/>
        </p:nvSpPr>
        <p:spPr>
          <a:xfrm>
            <a:off x="4247414" y="924078"/>
            <a:ext cx="1882219" cy="751379"/>
          </a:xfrm>
          <a:prstGeom prst="wedgeRectCallout">
            <a:avLst>
              <a:gd name="adj1" fmla="val -2466"/>
              <a:gd name="adj2" fmla="val 99010"/>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Linker til Guides &amp; Manualer på Partnerbloggen</a:t>
            </a:r>
          </a:p>
        </p:txBody>
      </p:sp>
      <p:sp>
        <p:nvSpPr>
          <p:cNvPr id="8" name="Speech Bubble: Rectangle 7">
            <a:extLst>
              <a:ext uri="{FF2B5EF4-FFF2-40B4-BE49-F238E27FC236}">
                <a16:creationId xmlns:a16="http://schemas.microsoft.com/office/drawing/2014/main" id="{5071278E-3276-BA47-0679-096830D566C1}"/>
              </a:ext>
            </a:extLst>
          </p:cNvPr>
          <p:cNvSpPr/>
          <p:nvPr/>
        </p:nvSpPr>
        <p:spPr>
          <a:xfrm>
            <a:off x="6229094" y="924078"/>
            <a:ext cx="1882219" cy="751375"/>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Linker til forsiden af Partnerbloggen</a:t>
            </a:r>
          </a:p>
          <a:p>
            <a:r>
              <a:rPr lang="da-DK" sz="1100" dirty="0">
                <a:solidFill>
                  <a:schemeClr val="accent1">
                    <a:lumMod val="50000"/>
                  </a:schemeClr>
                </a:solidFill>
                <a:latin typeface="Arial" panose="020B0604020202020204" pitchFamily="34" charset="0"/>
                <a:cs typeface="Arial" panose="020B0604020202020204" pitchFamily="34" charset="0"/>
              </a:rPr>
              <a:t>(Events, info, marketing...)</a:t>
            </a:r>
          </a:p>
        </p:txBody>
      </p:sp>
      <p:sp>
        <p:nvSpPr>
          <p:cNvPr id="10" name="Speech Bubble: Rectangle 9">
            <a:extLst>
              <a:ext uri="{FF2B5EF4-FFF2-40B4-BE49-F238E27FC236}">
                <a16:creationId xmlns:a16="http://schemas.microsoft.com/office/drawing/2014/main" id="{3C42D207-2126-A2C2-281F-146C17FCE7FC}"/>
              </a:ext>
            </a:extLst>
          </p:cNvPr>
          <p:cNvSpPr/>
          <p:nvPr/>
        </p:nvSpPr>
        <p:spPr>
          <a:xfrm>
            <a:off x="2123707" y="928579"/>
            <a:ext cx="1882219" cy="751380"/>
          </a:xfrm>
          <a:prstGeom prst="wedgeRectCallout">
            <a:avLst>
              <a:gd name="adj1" fmla="val -4306"/>
              <a:gd name="adj2" fmla="val 79613"/>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00" dirty="0">
              <a:solidFill>
                <a:schemeClr val="accent1">
                  <a:lumMod val="50000"/>
                </a:schemeClr>
              </a:solidFill>
            </a:endParaRPr>
          </a:p>
          <a:p>
            <a:r>
              <a:rPr lang="da-DK" sz="1100" dirty="0">
                <a:solidFill>
                  <a:schemeClr val="accent1">
                    <a:lumMod val="50000"/>
                  </a:schemeClr>
                </a:solidFill>
                <a:latin typeface="Arial" panose="020B0604020202020204" pitchFamily="34" charset="0"/>
                <a:cs typeface="Arial" panose="020B0604020202020204" pitchFamily="34" charset="0"/>
              </a:rPr>
              <a:t>Her kan I oprette henvisninger direkte, mens I har kunden i telefonen</a:t>
            </a:r>
          </a:p>
          <a:p>
            <a:endParaRPr lang="da-DK" sz="1200" dirty="0">
              <a:solidFill>
                <a:schemeClr val="accent1">
                  <a:lumMod val="50000"/>
                </a:schemeClr>
              </a:solidFill>
            </a:endParaRPr>
          </a:p>
        </p:txBody>
      </p:sp>
      <p:sp>
        <p:nvSpPr>
          <p:cNvPr id="14" name="Speech Bubble: Rectangle 7">
            <a:extLst>
              <a:ext uri="{FF2B5EF4-FFF2-40B4-BE49-F238E27FC236}">
                <a16:creationId xmlns:a16="http://schemas.microsoft.com/office/drawing/2014/main" id="{EC0F374F-A36C-7F48-6FC5-A90178FB37B3}"/>
              </a:ext>
            </a:extLst>
          </p:cNvPr>
          <p:cNvSpPr/>
          <p:nvPr/>
        </p:nvSpPr>
        <p:spPr>
          <a:xfrm>
            <a:off x="9805811" y="362650"/>
            <a:ext cx="1882219" cy="751375"/>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I har altid mulighed for at ringe og få en gennemgang af jeres </a:t>
            </a:r>
            <a:r>
              <a:rPr lang="da-DK" sz="1100" dirty="0" err="1">
                <a:solidFill>
                  <a:schemeClr val="accent1">
                    <a:lumMod val="50000"/>
                  </a:schemeClr>
                </a:solidFill>
                <a:latin typeface="Arial" panose="020B0604020202020204" pitchFamily="34" charset="0"/>
                <a:cs typeface="Arial" panose="020B0604020202020204" pitchFamily="34" charset="0"/>
              </a:rPr>
              <a:t>dashboard</a:t>
            </a:r>
            <a:r>
              <a:rPr lang="da-DK" sz="1100" dirty="0">
                <a:solidFill>
                  <a:schemeClr val="accent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487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 calcmode="lin" valueType="num">
                                      <p:cBhvr>
                                        <p:cTn id="32" dur="1000" fill="hold"/>
                                        <p:tgtEl>
                                          <p:spTgt spid="25"/>
                                        </p:tgtEl>
                                        <p:attrNameLst>
                                          <p:attrName>style.rotation</p:attrName>
                                        </p:attrNameLst>
                                      </p:cBhvr>
                                      <p:tavLst>
                                        <p:tav tm="0">
                                          <p:val>
                                            <p:fltVal val="90"/>
                                          </p:val>
                                        </p:tav>
                                        <p:tav tm="100000">
                                          <p:val>
                                            <p:fltVal val="0"/>
                                          </p:val>
                                        </p:tav>
                                      </p:tavLst>
                                    </p:anim>
                                    <p:animEffect transition="in" filter="fade">
                                      <p:cBhvr>
                                        <p:cTn id="33" dur="1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7" grpId="0" animBg="1"/>
      <p:bldP spid="8" grpId="0" animBg="1"/>
      <p:bldP spid="1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450E7E7-E2D3-B949-5318-B6D60BAF2EBD}"/>
              </a:ext>
            </a:extLst>
          </p:cNvPr>
          <p:cNvSpPr>
            <a:spLocks noGrp="1"/>
          </p:cNvSpPr>
          <p:nvPr>
            <p:ph idx="1"/>
          </p:nvPr>
        </p:nvSpPr>
        <p:spPr>
          <a:solidFill>
            <a:schemeClr val="bg1"/>
          </a:solidFill>
        </p:spPr>
        <p:txBody>
          <a:bodyPr/>
          <a:lstStyle/>
          <a:p>
            <a:pPr marL="628650" indent="-185738"/>
            <a:endParaRPr lang="da-DK" dirty="0">
              <a:solidFill>
                <a:srgbClr val="1E2256"/>
              </a:solidFill>
              <a:latin typeface="Arial" panose="020B0604020202020204" pitchFamily="34" charset="0"/>
              <a:cs typeface="Arial" panose="020B0604020202020204" pitchFamily="34" charset="0"/>
            </a:endParaRPr>
          </a:p>
          <a:p>
            <a:pPr marL="628650" indent="-185738">
              <a:lnSpc>
                <a:spcPct val="150000"/>
              </a:lnSpc>
            </a:pPr>
            <a:r>
              <a:rPr lang="da-DK" sz="2600" dirty="0">
                <a:solidFill>
                  <a:srgbClr val="1E2256"/>
                </a:solidFill>
                <a:latin typeface="Arial" panose="020B0604020202020204" pitchFamily="34" charset="0"/>
                <a:cs typeface="Arial" panose="020B0604020202020204" pitchFamily="34" charset="0"/>
              </a:rPr>
              <a:t>Brug netværket – der er så meget viden at hente!</a:t>
            </a:r>
          </a:p>
          <a:p>
            <a:pPr marL="628650" indent="-185738">
              <a:lnSpc>
                <a:spcPct val="150000"/>
              </a:lnSpc>
            </a:pPr>
            <a:r>
              <a:rPr lang="da-DK" sz="2600" dirty="0">
                <a:solidFill>
                  <a:srgbClr val="1E2256"/>
                </a:solidFill>
                <a:latin typeface="Arial" panose="020B0604020202020204" pitchFamily="34" charset="0"/>
                <a:cs typeface="Arial" panose="020B0604020202020204" pitchFamily="34" charset="0"/>
              </a:rPr>
              <a:t>Partner Talks – du bestemmer emnet</a:t>
            </a:r>
          </a:p>
          <a:p>
            <a:pPr marL="628650" indent="-185738">
              <a:lnSpc>
                <a:spcPct val="150000"/>
              </a:lnSpc>
            </a:pPr>
            <a:r>
              <a:rPr lang="da-DK" sz="2600" dirty="0" err="1">
                <a:solidFill>
                  <a:srgbClr val="1E2256"/>
                </a:solidFill>
                <a:latin typeface="Arial" panose="020B0604020202020204" pitchFamily="34" charset="0"/>
                <a:cs typeface="Arial" panose="020B0604020202020204" pitchFamily="34" charset="0"/>
              </a:rPr>
              <a:t>Sa</a:t>
            </a:r>
            <a:r>
              <a:rPr lang="da-DK" sz="2600" dirty="0">
                <a:solidFill>
                  <a:srgbClr val="1E2256"/>
                </a:solidFill>
                <a:latin typeface="Arial" panose="020B0604020202020204" pitchFamily="34" charset="0"/>
                <a:cs typeface="Arial" panose="020B0604020202020204" pitchFamily="34" charset="0"/>
              </a:rPr>
              <a:t>(M)Bo &amp; Foreningsdagen</a:t>
            </a:r>
          </a:p>
          <a:p>
            <a:pPr marL="628650" indent="-185738">
              <a:lnSpc>
                <a:spcPct val="150000"/>
              </a:lnSpc>
            </a:pPr>
            <a:r>
              <a:rPr lang="da-DK" sz="2600" dirty="0">
                <a:solidFill>
                  <a:srgbClr val="1E2256"/>
                </a:solidFill>
                <a:latin typeface="Arial" panose="020B0604020202020204" pitchFamily="34" charset="0"/>
                <a:cs typeface="Arial" panose="020B0604020202020204" pitchFamily="34" charset="0"/>
              </a:rPr>
              <a:t>Bloggen for partnere</a:t>
            </a:r>
          </a:p>
        </p:txBody>
      </p:sp>
      <p:sp>
        <p:nvSpPr>
          <p:cNvPr id="4" name="Pladsholder til dato 3">
            <a:extLst>
              <a:ext uri="{FF2B5EF4-FFF2-40B4-BE49-F238E27FC236}">
                <a16:creationId xmlns:a16="http://schemas.microsoft.com/office/drawing/2014/main" id="{53091594-33C1-6548-8178-7B77B1AF6AC7}"/>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Pladsholder til slidenummer 4">
            <a:extLst>
              <a:ext uri="{FF2B5EF4-FFF2-40B4-BE49-F238E27FC236}">
                <a16:creationId xmlns:a16="http://schemas.microsoft.com/office/drawing/2014/main" id="{FB26EC86-F053-3683-F37C-605BE7A3AA36}"/>
              </a:ext>
            </a:extLst>
          </p:cNvPr>
          <p:cNvSpPr>
            <a:spLocks noGrp="1"/>
          </p:cNvSpPr>
          <p:nvPr>
            <p:ph type="sldNum" sz="quarter" idx="12"/>
          </p:nvPr>
        </p:nvSpPr>
        <p:spPr/>
        <p:txBody>
          <a:bodyPr/>
          <a:lstStyle/>
          <a:p>
            <a:fld id="{128F35C3-DB96-4BD5-9078-D908B8223F4F}" type="slidenum">
              <a:rPr lang="da-DK" smtClean="0"/>
              <a:t>14</a:t>
            </a:fld>
            <a:endParaRPr lang="da-DK"/>
          </a:p>
        </p:txBody>
      </p:sp>
      <p:sp>
        <p:nvSpPr>
          <p:cNvPr id="6" name="TextBox 10">
            <a:extLst>
              <a:ext uri="{FF2B5EF4-FFF2-40B4-BE49-F238E27FC236}">
                <a16:creationId xmlns:a16="http://schemas.microsoft.com/office/drawing/2014/main" id="{B5ADD228-59B2-E36E-B8C1-9D689C6E0782}"/>
              </a:ext>
            </a:extLst>
          </p:cNvPr>
          <p:cNvSpPr txBox="1"/>
          <p:nvPr/>
        </p:nvSpPr>
        <p:spPr>
          <a:xfrm>
            <a:off x="1794388" y="270069"/>
            <a:ext cx="8603224" cy="1569660"/>
          </a:xfrm>
          <a:prstGeom prst="rect">
            <a:avLst/>
          </a:prstGeom>
          <a:noFill/>
        </p:spPr>
        <p:txBody>
          <a:bodyPr wrap="square">
            <a:spAutoFit/>
          </a:bodyPr>
          <a:lstStyle/>
          <a:p>
            <a:pPr algn="ctr"/>
            <a:r>
              <a:rPr lang="da-DK" sz="3200" b="1" dirty="0">
                <a:solidFill>
                  <a:srgbClr val="1E2256"/>
                </a:solidFill>
                <a:latin typeface="Arial" panose="020B0604020202020204" pitchFamily="34" charset="0"/>
                <a:ea typeface="+mj-ea"/>
                <a:cs typeface="Arial" panose="020B0604020202020204" pitchFamily="34" charset="0"/>
              </a:rPr>
              <a:t>SIDST MEN IKKE MINDST: </a:t>
            </a:r>
          </a:p>
          <a:p>
            <a:pPr algn="ctr"/>
            <a:r>
              <a:rPr lang="da-DK" sz="3200" b="1" dirty="0">
                <a:solidFill>
                  <a:srgbClr val="1E2256"/>
                </a:solidFill>
                <a:latin typeface="Arial" panose="020B0604020202020204" pitchFamily="34" charset="0"/>
                <a:ea typeface="+mj-ea"/>
                <a:cs typeface="Arial" panose="020B0604020202020204" pitchFamily="34" charset="0"/>
              </a:rPr>
              <a:t>1 FORENING – MINDST 700 HJERNER OG FLERE TUSIND ÅRS ERFARING!</a:t>
            </a:r>
            <a:endParaRPr lang="da-DK" sz="3200" dirty="0"/>
          </a:p>
        </p:txBody>
      </p:sp>
    </p:spTree>
    <p:extLst>
      <p:ext uri="{BB962C8B-B14F-4D97-AF65-F5344CB8AC3E}">
        <p14:creationId xmlns:p14="http://schemas.microsoft.com/office/powerpoint/2010/main" val="246056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9109D5E-D4DB-8DCD-6937-CA4E6779EAB2}"/>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C52B655B-8364-CFBA-E07D-1D001EFF490F}"/>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Pladsholder til slidenummer 4">
            <a:extLst>
              <a:ext uri="{FF2B5EF4-FFF2-40B4-BE49-F238E27FC236}">
                <a16:creationId xmlns:a16="http://schemas.microsoft.com/office/drawing/2014/main" id="{AB37B225-8238-9FD4-16B4-DD04DE2816DB}"/>
              </a:ext>
            </a:extLst>
          </p:cNvPr>
          <p:cNvSpPr>
            <a:spLocks noGrp="1"/>
          </p:cNvSpPr>
          <p:nvPr>
            <p:ph type="sldNum" sz="quarter" idx="12"/>
          </p:nvPr>
        </p:nvSpPr>
        <p:spPr/>
        <p:txBody>
          <a:bodyPr/>
          <a:lstStyle/>
          <a:p>
            <a:fld id="{128F35C3-DB96-4BD5-9078-D908B8223F4F}" type="slidenum">
              <a:rPr lang="da-DK" smtClean="0"/>
              <a:t>15</a:t>
            </a:fld>
            <a:endParaRPr lang="da-DK"/>
          </a:p>
        </p:txBody>
      </p:sp>
      <p:sp>
        <p:nvSpPr>
          <p:cNvPr id="6" name="Title 1">
            <a:extLst>
              <a:ext uri="{FF2B5EF4-FFF2-40B4-BE49-F238E27FC236}">
                <a16:creationId xmlns:a16="http://schemas.microsoft.com/office/drawing/2014/main" id="{8929C010-060B-38E9-DA28-EFBCCAE1AAEB}"/>
              </a:ext>
            </a:extLst>
          </p:cNvPr>
          <p:cNvSpPr txBox="1">
            <a:spLocks/>
          </p:cNvSpPr>
          <p:nvPr/>
        </p:nvSpPr>
        <p:spPr>
          <a:xfrm>
            <a:off x="1733550" y="907576"/>
            <a:ext cx="8248650"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000" b="1" dirty="0">
                <a:solidFill>
                  <a:srgbClr val="1E2256"/>
                </a:solidFill>
                <a:latin typeface="Arial" panose="020B0604020202020204" pitchFamily="34" charset="0"/>
                <a:cs typeface="Arial" panose="020B0604020202020204" pitchFamily="34" charset="0"/>
              </a:rPr>
              <a:t>OPSUMMERING</a:t>
            </a:r>
            <a:endParaRPr lang="da-DK" sz="3000" b="1" dirty="0">
              <a:solidFill>
                <a:srgbClr val="1E2256"/>
              </a:solidFill>
            </a:endParaRPr>
          </a:p>
        </p:txBody>
      </p:sp>
      <p:sp>
        <p:nvSpPr>
          <p:cNvPr id="7" name="Content Placeholder 2">
            <a:extLst>
              <a:ext uri="{FF2B5EF4-FFF2-40B4-BE49-F238E27FC236}">
                <a16:creationId xmlns:a16="http://schemas.microsoft.com/office/drawing/2014/main" id="{DFC5B6FF-A490-9692-6637-D6435E1B5840}"/>
              </a:ext>
            </a:extLst>
          </p:cNvPr>
          <p:cNvSpPr txBox="1">
            <a:spLocks/>
          </p:cNvSpPr>
          <p:nvPr/>
        </p:nvSpPr>
        <p:spPr>
          <a:xfrm>
            <a:off x="823242" y="1550513"/>
            <a:ext cx="10515600" cy="4488337"/>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endPar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800" dirty="0">
                <a:solidFill>
                  <a:srgbClr val="1E2256"/>
                </a:solidFill>
                <a:latin typeface="Arial" panose="020B0604020202020204" pitchFamily="34" charset="0"/>
                <a:cs typeface="Arial" panose="020B0604020202020204" pitchFamily="34" charset="0"/>
                <a:sym typeface="Wingdings" panose="05000000000000000000" pitchFamily="2" charset="2"/>
              </a:rPr>
              <a:t>Udnyt jeres markedsføringsmuligheder</a:t>
            </a:r>
          </a:p>
          <a:p>
            <a:pPr lvl="1">
              <a:lnSpc>
                <a:spcPct val="150000"/>
              </a:lnSpc>
            </a:pPr>
            <a:r>
              <a:rPr lang="da-DK" sz="2800" dirty="0">
                <a:solidFill>
                  <a:srgbClr val="1E2256"/>
                </a:solidFill>
                <a:latin typeface="Arial" panose="020B0604020202020204" pitchFamily="34" charset="0"/>
                <a:cs typeface="Arial" panose="020B0604020202020204" pitchFamily="34" charset="0"/>
                <a:sym typeface="Wingdings" panose="05000000000000000000" pitchFamily="2" charset="2"/>
              </a:rPr>
              <a:t>Udnyt muligheden for at tjene penge på lost business</a:t>
            </a:r>
          </a:p>
          <a:p>
            <a:pPr lvl="1">
              <a:lnSpc>
                <a:spcPct val="150000"/>
              </a:lnSpc>
            </a:pPr>
            <a:r>
              <a:rPr lang="da-DK" sz="2800" dirty="0">
                <a:solidFill>
                  <a:srgbClr val="1E2256"/>
                </a:solidFill>
                <a:latin typeface="Arial" panose="020B0604020202020204" pitchFamily="34" charset="0"/>
                <a:cs typeface="Arial" panose="020B0604020202020204" pitchFamily="34" charset="0"/>
                <a:sym typeface="Wingdings" panose="05000000000000000000" pitchFamily="2" charset="2"/>
              </a:rPr>
              <a:t>Hold jeres profil og billeder opdateret</a:t>
            </a:r>
          </a:p>
          <a:p>
            <a:pPr lvl="1">
              <a:lnSpc>
                <a:spcPct val="150000"/>
              </a:lnSpc>
            </a:pPr>
            <a:r>
              <a:rPr lang="da-DK" sz="2800" dirty="0">
                <a:solidFill>
                  <a:srgbClr val="1E2256"/>
                </a:solidFill>
                <a:latin typeface="Arial" panose="020B0604020202020204" pitchFamily="34" charset="0"/>
                <a:cs typeface="Arial" panose="020B0604020202020204" pitchFamily="34" charset="0"/>
                <a:sym typeface="Wingdings" panose="05000000000000000000" pitchFamily="2" charset="2"/>
              </a:rPr>
              <a:t>Udnyt netværket og den gavmilde vidensdeling</a:t>
            </a:r>
          </a:p>
          <a:p>
            <a:pPr lvl="1">
              <a:lnSpc>
                <a:spcPct val="150000"/>
              </a:lnSpc>
            </a:pPr>
            <a:r>
              <a:rPr lang="da-DK" sz="2800" dirty="0">
                <a:solidFill>
                  <a:srgbClr val="1E2256"/>
                </a:solidFill>
                <a:latin typeface="Arial" panose="020B0604020202020204" pitchFamily="34" charset="0"/>
                <a:cs typeface="Arial" panose="020B0604020202020204" pitchFamily="34" charset="0"/>
                <a:sym typeface="Wingdings" panose="05000000000000000000" pitchFamily="2" charset="2"/>
              </a:rPr>
              <a:t>Brug os! </a:t>
            </a:r>
          </a:p>
          <a:p>
            <a:pPr marL="457200" lvl="1" indent="0">
              <a:buNone/>
            </a:pPr>
            <a:endPar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marL="92075" lvl="1" indent="0" algn="ctr">
              <a:buNone/>
            </a:pPr>
            <a:r>
              <a:rPr lang="da-DK" sz="2800" dirty="0">
                <a:solidFill>
                  <a:srgbClr val="1E2256"/>
                </a:solidFill>
                <a:latin typeface="Arial" panose="020B0604020202020204" pitchFamily="34" charset="0"/>
                <a:cs typeface="Arial" panose="020B0604020202020204" pitchFamily="34" charset="0"/>
                <a:sym typeface="Wingdings" panose="05000000000000000000" pitchFamily="2" charset="2"/>
              </a:rPr>
              <a:t>Tak for jeres tid!</a:t>
            </a:r>
          </a:p>
        </p:txBody>
      </p:sp>
      <p:grpSp>
        <p:nvGrpSpPr>
          <p:cNvPr id="2" name="Graphic 7" descr="Badge Heart outline">
            <a:extLst>
              <a:ext uri="{FF2B5EF4-FFF2-40B4-BE49-F238E27FC236}">
                <a16:creationId xmlns:a16="http://schemas.microsoft.com/office/drawing/2014/main" id="{00144CF6-8A15-BADB-6FC4-B22F4D76445B}"/>
              </a:ext>
            </a:extLst>
          </p:cNvPr>
          <p:cNvGrpSpPr/>
          <p:nvPr/>
        </p:nvGrpSpPr>
        <p:grpSpPr>
          <a:xfrm>
            <a:off x="8744415" y="3794681"/>
            <a:ext cx="1960530" cy="1882407"/>
            <a:chOff x="7440149" y="1892830"/>
            <a:chExt cx="3646389" cy="3646389"/>
          </a:xfrm>
          <a:solidFill>
            <a:srgbClr val="EB6100">
              <a:alpha val="91000"/>
            </a:srgbClr>
          </a:solidFill>
        </p:grpSpPr>
        <p:sp>
          <p:nvSpPr>
            <p:cNvPr id="8" name="Freeform: Shape 9">
              <a:extLst>
                <a:ext uri="{FF2B5EF4-FFF2-40B4-BE49-F238E27FC236}">
                  <a16:creationId xmlns:a16="http://schemas.microsoft.com/office/drawing/2014/main" id="{666F9FBB-541B-34AB-38A5-FE4A1A9B91D6}"/>
                </a:ext>
              </a:extLst>
            </p:cNvPr>
            <p:cNvSpPr/>
            <p:nvPr/>
          </p:nvSpPr>
          <p:spPr>
            <a:xfrm>
              <a:off x="8329016" y="2901473"/>
              <a:ext cx="1869327" cy="1788099"/>
            </a:xfrm>
            <a:custGeom>
              <a:avLst/>
              <a:gdLst>
                <a:gd name="connsiteX0" fmla="*/ 1475204 w 1869327"/>
                <a:gd name="connsiteY0" fmla="*/ 10990 h 1788099"/>
                <a:gd name="connsiteX1" fmla="*/ 934664 w 1869327"/>
                <a:gd name="connsiteY1" fmla="*/ 298542 h 1788099"/>
                <a:gd name="connsiteX2" fmla="*/ 394172 w 1869327"/>
                <a:gd name="connsiteY2" fmla="*/ 10990 h 1788099"/>
                <a:gd name="connsiteX3" fmla="*/ 0 w 1869327"/>
                <a:gd name="connsiteY3" fmla="*/ 502036 h 1788099"/>
                <a:gd name="connsiteX4" fmla="*/ 905477 w 1869327"/>
                <a:gd name="connsiteY4" fmla="*/ 1765777 h 1788099"/>
                <a:gd name="connsiteX5" fmla="*/ 934664 w 1869327"/>
                <a:gd name="connsiteY5" fmla="*/ 1788099 h 1788099"/>
                <a:gd name="connsiteX6" fmla="*/ 963803 w 1869327"/>
                <a:gd name="connsiteY6" fmla="*/ 1765777 h 1788099"/>
                <a:gd name="connsiteX7" fmla="*/ 1869328 w 1869327"/>
                <a:gd name="connsiteY7" fmla="*/ 502036 h 1788099"/>
                <a:gd name="connsiteX8" fmla="*/ 1475204 w 1869327"/>
                <a:gd name="connsiteY8" fmla="*/ 10990 h 1788099"/>
                <a:gd name="connsiteX9" fmla="*/ 934664 w 1869327"/>
                <a:gd name="connsiteY9" fmla="*/ 1666454 h 1788099"/>
                <a:gd name="connsiteX10" fmla="*/ 96011 w 1869327"/>
                <a:gd name="connsiteY10" fmla="*/ 502036 h 1788099"/>
                <a:gd name="connsiteX11" fmla="*/ 416350 w 1869327"/>
                <a:gd name="connsiteY11" fmla="*/ 104408 h 1788099"/>
                <a:gd name="connsiteX12" fmla="*/ 492631 w 1869327"/>
                <a:gd name="connsiteY12" fmla="*/ 95239 h 1788099"/>
                <a:gd name="connsiteX13" fmla="*/ 891795 w 1869327"/>
                <a:gd name="connsiteY13" fmla="*/ 419323 h 1788099"/>
                <a:gd name="connsiteX14" fmla="*/ 934664 w 1869327"/>
                <a:gd name="connsiteY14" fmla="*/ 504389 h 1788099"/>
                <a:gd name="connsiteX15" fmla="*/ 977533 w 1869327"/>
                <a:gd name="connsiteY15" fmla="*/ 419323 h 1788099"/>
                <a:gd name="connsiteX16" fmla="*/ 1452785 w 1869327"/>
                <a:gd name="connsiteY16" fmla="*/ 104408 h 1788099"/>
                <a:gd name="connsiteX17" fmla="*/ 1773125 w 1869327"/>
                <a:gd name="connsiteY17" fmla="*/ 502036 h 1788099"/>
                <a:gd name="connsiteX18" fmla="*/ 934664 w 1869327"/>
                <a:gd name="connsiteY18" fmla="*/ 1666454 h 17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9327" h="1788099">
                  <a:moveTo>
                    <a:pt x="1475204" y="10990"/>
                  </a:moveTo>
                  <a:cubicBezTo>
                    <a:pt x="1375353" y="-12773"/>
                    <a:pt x="1132830" y="-27703"/>
                    <a:pt x="934664" y="298542"/>
                  </a:cubicBezTo>
                  <a:cubicBezTo>
                    <a:pt x="736498" y="-27895"/>
                    <a:pt x="494119" y="-12677"/>
                    <a:pt x="394172" y="10990"/>
                  </a:cubicBezTo>
                  <a:cubicBezTo>
                    <a:pt x="169838" y="71328"/>
                    <a:pt x="10393" y="269964"/>
                    <a:pt x="0" y="502036"/>
                  </a:cubicBezTo>
                  <a:cubicBezTo>
                    <a:pt x="0" y="1066819"/>
                    <a:pt x="868513" y="1737502"/>
                    <a:pt x="905477" y="1765777"/>
                  </a:cubicBezTo>
                  <a:lnTo>
                    <a:pt x="934664" y="1788099"/>
                  </a:lnTo>
                  <a:lnTo>
                    <a:pt x="963803" y="1765777"/>
                  </a:lnTo>
                  <a:cubicBezTo>
                    <a:pt x="1000767" y="1737502"/>
                    <a:pt x="1869328" y="1066867"/>
                    <a:pt x="1869328" y="502036"/>
                  </a:cubicBezTo>
                  <a:cubicBezTo>
                    <a:pt x="1858944" y="269978"/>
                    <a:pt x="1699518" y="71347"/>
                    <a:pt x="1475204" y="10990"/>
                  </a:cubicBezTo>
                  <a:close/>
                  <a:moveTo>
                    <a:pt x="934664" y="1666454"/>
                  </a:moveTo>
                  <a:cubicBezTo>
                    <a:pt x="783351" y="1544520"/>
                    <a:pt x="96011" y="964904"/>
                    <a:pt x="96011" y="502036"/>
                  </a:cubicBezTo>
                  <a:cubicBezTo>
                    <a:pt x="106644" y="314580"/>
                    <a:pt x="235452" y="154694"/>
                    <a:pt x="416350" y="104408"/>
                  </a:cubicBezTo>
                  <a:cubicBezTo>
                    <a:pt x="441332" y="98393"/>
                    <a:pt x="466933" y="95316"/>
                    <a:pt x="492631" y="95239"/>
                  </a:cubicBezTo>
                  <a:cubicBezTo>
                    <a:pt x="645432" y="95239"/>
                    <a:pt x="785127" y="207668"/>
                    <a:pt x="891795" y="419323"/>
                  </a:cubicBezTo>
                  <a:lnTo>
                    <a:pt x="934664" y="504389"/>
                  </a:lnTo>
                  <a:lnTo>
                    <a:pt x="977533" y="419323"/>
                  </a:lnTo>
                  <a:cubicBezTo>
                    <a:pt x="1101722" y="172816"/>
                    <a:pt x="1270653" y="61107"/>
                    <a:pt x="1452785" y="104408"/>
                  </a:cubicBezTo>
                  <a:cubicBezTo>
                    <a:pt x="1633684" y="154694"/>
                    <a:pt x="1762492" y="314580"/>
                    <a:pt x="1773125" y="502036"/>
                  </a:cubicBezTo>
                  <a:cubicBezTo>
                    <a:pt x="1773317" y="964904"/>
                    <a:pt x="1085929" y="1544520"/>
                    <a:pt x="934664" y="1666454"/>
                  </a:cubicBezTo>
                  <a:close/>
                </a:path>
              </a:pathLst>
            </a:custGeom>
            <a:grpFill/>
            <a:ln w="47923" cap="flat">
              <a:noFill/>
              <a:prstDash val="solid"/>
              <a:miter/>
            </a:ln>
          </p:spPr>
          <p:txBody>
            <a:bodyPr rtlCol="0" anchor="ctr"/>
            <a:lstStyle/>
            <a:p>
              <a:endParaRPr lang="da-DK"/>
            </a:p>
          </p:txBody>
        </p:sp>
        <p:sp>
          <p:nvSpPr>
            <p:cNvPr id="9" name="Freeform: Shape 10">
              <a:extLst>
                <a:ext uri="{FF2B5EF4-FFF2-40B4-BE49-F238E27FC236}">
                  <a16:creationId xmlns:a16="http://schemas.microsoft.com/office/drawing/2014/main" id="{D0C6BFC6-BADF-1778-F0CE-9F9D85FAAA44}"/>
                </a:ext>
              </a:extLst>
            </p:cNvPr>
            <p:cNvSpPr/>
            <p:nvPr/>
          </p:nvSpPr>
          <p:spPr>
            <a:xfrm>
              <a:off x="7440149" y="1892830"/>
              <a:ext cx="3646389" cy="3646389"/>
            </a:xfrm>
            <a:custGeom>
              <a:avLst/>
              <a:gdLst>
                <a:gd name="connsiteX0" fmla="*/ 1823195 w 3646389"/>
                <a:gd name="connsiteY0" fmla="*/ 0 h 3646389"/>
                <a:gd name="connsiteX1" fmla="*/ 0 w 3646389"/>
                <a:gd name="connsiteY1" fmla="*/ 1823195 h 3646389"/>
                <a:gd name="connsiteX2" fmla="*/ 1823195 w 3646389"/>
                <a:gd name="connsiteY2" fmla="*/ 3646389 h 3646389"/>
                <a:gd name="connsiteX3" fmla="*/ 3646389 w 3646389"/>
                <a:gd name="connsiteY3" fmla="*/ 1823195 h 3646389"/>
                <a:gd name="connsiteX4" fmla="*/ 1824827 w 3646389"/>
                <a:gd name="connsiteY4" fmla="*/ 0 h 3646389"/>
                <a:gd name="connsiteX5" fmla="*/ 1823195 w 3646389"/>
                <a:gd name="connsiteY5" fmla="*/ 0 h 3646389"/>
                <a:gd name="connsiteX6" fmla="*/ 1823195 w 3646389"/>
                <a:gd name="connsiteY6" fmla="*/ 3550379 h 3646389"/>
                <a:gd name="connsiteX7" fmla="*/ 96011 w 3646389"/>
                <a:gd name="connsiteY7" fmla="*/ 1823195 h 3646389"/>
                <a:gd name="connsiteX8" fmla="*/ 1823195 w 3646389"/>
                <a:gd name="connsiteY8" fmla="*/ 96011 h 3646389"/>
                <a:gd name="connsiteX9" fmla="*/ 3550379 w 3646389"/>
                <a:gd name="connsiteY9" fmla="*/ 1823195 h 3646389"/>
                <a:gd name="connsiteX10" fmla="*/ 1823195 w 3646389"/>
                <a:gd name="connsiteY10" fmla="*/ 3550379 h 364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6389" h="3646389">
                  <a:moveTo>
                    <a:pt x="1823195" y="0"/>
                  </a:moveTo>
                  <a:cubicBezTo>
                    <a:pt x="816273" y="0"/>
                    <a:pt x="0" y="816273"/>
                    <a:pt x="0" y="1823195"/>
                  </a:cubicBezTo>
                  <a:cubicBezTo>
                    <a:pt x="0" y="2830116"/>
                    <a:pt x="816273" y="3646389"/>
                    <a:pt x="1823195" y="3646389"/>
                  </a:cubicBezTo>
                  <a:cubicBezTo>
                    <a:pt x="2830116" y="3646389"/>
                    <a:pt x="3646389" y="2830116"/>
                    <a:pt x="3646389" y="1823195"/>
                  </a:cubicBezTo>
                  <a:cubicBezTo>
                    <a:pt x="3646840" y="816724"/>
                    <a:pt x="2831297" y="451"/>
                    <a:pt x="1824827" y="0"/>
                  </a:cubicBezTo>
                  <a:cubicBezTo>
                    <a:pt x="1824284" y="0"/>
                    <a:pt x="1823737" y="0"/>
                    <a:pt x="1823195" y="0"/>
                  </a:cubicBezTo>
                  <a:close/>
                  <a:moveTo>
                    <a:pt x="1823195" y="3550379"/>
                  </a:moveTo>
                  <a:cubicBezTo>
                    <a:pt x="869295" y="3550379"/>
                    <a:pt x="96011" y="2777094"/>
                    <a:pt x="96011" y="1823195"/>
                  </a:cubicBezTo>
                  <a:cubicBezTo>
                    <a:pt x="96011" y="869295"/>
                    <a:pt x="869295" y="96011"/>
                    <a:pt x="1823195" y="96011"/>
                  </a:cubicBezTo>
                  <a:cubicBezTo>
                    <a:pt x="2777094" y="96011"/>
                    <a:pt x="3550379" y="869295"/>
                    <a:pt x="3550379" y="1823195"/>
                  </a:cubicBezTo>
                  <a:cubicBezTo>
                    <a:pt x="3549294" y="2776643"/>
                    <a:pt x="2776643" y="3549294"/>
                    <a:pt x="1823195" y="3550379"/>
                  </a:cubicBezTo>
                  <a:close/>
                </a:path>
              </a:pathLst>
            </a:custGeom>
            <a:solidFill>
              <a:srgbClr val="FCB74C"/>
            </a:solidFill>
            <a:ln w="47923" cap="flat">
              <a:noFill/>
              <a:prstDash val="solid"/>
              <a:miter/>
            </a:ln>
          </p:spPr>
          <p:txBody>
            <a:bodyPr rtlCol="0" anchor="ctr"/>
            <a:lstStyle/>
            <a:p>
              <a:endParaRPr lang="da-DK"/>
            </a:p>
          </p:txBody>
        </p:sp>
      </p:grpSp>
    </p:spTree>
    <p:extLst>
      <p:ext uri="{BB962C8B-B14F-4D97-AF65-F5344CB8AC3E}">
        <p14:creationId xmlns:p14="http://schemas.microsoft.com/office/powerpoint/2010/main" val="39048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5B7C-8D20-CBD7-D4C3-AC2258C60C2F}"/>
              </a:ext>
            </a:extLst>
          </p:cNvPr>
          <p:cNvSpPr>
            <a:spLocks noGrp="1"/>
          </p:cNvSpPr>
          <p:nvPr>
            <p:ph type="title"/>
          </p:nvPr>
        </p:nvSpPr>
        <p:spPr>
          <a:xfrm>
            <a:off x="612018" y="167425"/>
            <a:ext cx="10741782" cy="806115"/>
          </a:xfrm>
        </p:spPr>
        <p:txBody>
          <a:bodyPr>
            <a:normAutofit/>
          </a:bodyPr>
          <a:lstStyle/>
          <a:p>
            <a:r>
              <a:rPr lang="da-DK" sz="3000" dirty="0">
                <a:solidFill>
                  <a:schemeClr val="tx1">
                    <a:lumMod val="50000"/>
                    <a:lumOff val="50000"/>
                  </a:schemeClr>
                </a:solidFill>
                <a:latin typeface="Arial" panose="020B0604020202020204" pitchFamily="34" charset="0"/>
                <a:cs typeface="Arial" panose="020B0604020202020204" pitchFamily="34" charset="0"/>
              </a:rPr>
              <a:t>Webinar for bronzepartnere</a:t>
            </a:r>
          </a:p>
        </p:txBody>
      </p:sp>
      <p:sp>
        <p:nvSpPr>
          <p:cNvPr id="3" name="Content Placeholder 2">
            <a:extLst>
              <a:ext uri="{FF2B5EF4-FFF2-40B4-BE49-F238E27FC236}">
                <a16:creationId xmlns:a16="http://schemas.microsoft.com/office/drawing/2014/main" id="{073F42EC-747B-061A-F8A8-3E65C7E3B9E4}"/>
              </a:ext>
            </a:extLst>
          </p:cNvPr>
          <p:cNvSpPr>
            <a:spLocks noGrp="1"/>
          </p:cNvSpPr>
          <p:nvPr>
            <p:ph idx="1"/>
          </p:nvPr>
        </p:nvSpPr>
        <p:spPr/>
        <p:txBody>
          <a:bodyPr/>
          <a:lstStyle/>
          <a:p>
            <a:endParaRPr lang="da-DK" dirty="0"/>
          </a:p>
        </p:txBody>
      </p:sp>
      <p:sp>
        <p:nvSpPr>
          <p:cNvPr id="4" name="Date Placeholder 3">
            <a:extLst>
              <a:ext uri="{FF2B5EF4-FFF2-40B4-BE49-F238E27FC236}">
                <a16:creationId xmlns:a16="http://schemas.microsoft.com/office/drawing/2014/main" id="{FF3D9D73-B591-5DD3-3950-0C6649805BB3}"/>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Slide Number Placeholder 4">
            <a:extLst>
              <a:ext uri="{FF2B5EF4-FFF2-40B4-BE49-F238E27FC236}">
                <a16:creationId xmlns:a16="http://schemas.microsoft.com/office/drawing/2014/main" id="{B11544CB-1CCF-DB1D-A27E-D8E1FBAA3C68}"/>
              </a:ext>
            </a:extLst>
          </p:cNvPr>
          <p:cNvSpPr>
            <a:spLocks noGrp="1"/>
          </p:cNvSpPr>
          <p:nvPr>
            <p:ph type="sldNum" sz="quarter" idx="12"/>
          </p:nvPr>
        </p:nvSpPr>
        <p:spPr/>
        <p:txBody>
          <a:bodyPr/>
          <a:lstStyle/>
          <a:p>
            <a:fld id="{128F35C3-DB96-4BD5-9078-D908B8223F4F}" type="slidenum">
              <a:rPr lang="da-DK" smtClean="0"/>
              <a:t>2</a:t>
            </a:fld>
            <a:endParaRPr lang="da-DK" dirty="0"/>
          </a:p>
        </p:txBody>
      </p:sp>
      <p:sp>
        <p:nvSpPr>
          <p:cNvPr id="6" name="Рамка 3">
            <a:extLst>
              <a:ext uri="{FF2B5EF4-FFF2-40B4-BE49-F238E27FC236}">
                <a16:creationId xmlns:a16="http://schemas.microsoft.com/office/drawing/2014/main" id="{AE01F92B-519C-CCC2-A530-5054B074BC2E}"/>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dirty="0">
              <a:ln>
                <a:noFill/>
              </a:ln>
              <a:solidFill>
                <a:srgbClr val="F07B20"/>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807B7853-2284-7EEC-3AD1-23F93114476F}"/>
              </a:ext>
            </a:extLst>
          </p:cNvPr>
          <p:cNvSpPr txBox="1"/>
          <p:nvPr/>
        </p:nvSpPr>
        <p:spPr>
          <a:xfrm>
            <a:off x="1063223" y="1067651"/>
            <a:ext cx="1043345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3000" b="1" dirty="0">
                <a:solidFill>
                  <a:schemeClr val="accent1">
                    <a:lumMod val="50000"/>
                  </a:schemeClr>
                </a:solidFill>
                <a:latin typeface="Arial" panose="020B0604020202020204" pitchFamily="34" charset="0"/>
                <a:ea typeface="+mj-ea"/>
                <a:cs typeface="Arial" panose="020B0604020202020204" pitchFamily="34" charset="0"/>
              </a:rPr>
              <a:t>Vores mission er at skabe værdi og løsninger </a:t>
            </a:r>
          </a:p>
        </p:txBody>
      </p:sp>
      <p:pic>
        <p:nvPicPr>
          <p:cNvPr id="15" name="Picture 14">
            <a:extLst>
              <a:ext uri="{FF2B5EF4-FFF2-40B4-BE49-F238E27FC236}">
                <a16:creationId xmlns:a16="http://schemas.microsoft.com/office/drawing/2014/main" id="{C88685C6-E159-27AE-2951-8CE334E3C3CC}"/>
              </a:ext>
            </a:extLst>
          </p:cNvPr>
          <p:cNvPicPr>
            <a:picLocks noChangeAspect="1"/>
          </p:cNvPicPr>
          <p:nvPr/>
        </p:nvPicPr>
        <p:blipFill>
          <a:blip r:embed="rId2"/>
          <a:stretch>
            <a:fillRect/>
          </a:stretch>
        </p:blipFill>
        <p:spPr>
          <a:xfrm>
            <a:off x="6293739" y="2451280"/>
            <a:ext cx="3869993" cy="3561067"/>
          </a:xfrm>
          <a:prstGeom prst="rect">
            <a:avLst/>
          </a:prstGeom>
        </p:spPr>
      </p:pic>
      <p:sp>
        <p:nvSpPr>
          <p:cNvPr id="10" name="Pladsholder til indhold 3">
            <a:extLst>
              <a:ext uri="{FF2B5EF4-FFF2-40B4-BE49-F238E27FC236}">
                <a16:creationId xmlns:a16="http://schemas.microsoft.com/office/drawing/2014/main" id="{FD2E97A1-4EC7-A8A7-58E5-CAF799C43A86}"/>
              </a:ext>
            </a:extLst>
          </p:cNvPr>
          <p:cNvSpPr txBox="1">
            <a:spLocks noChangeArrowheads="1"/>
          </p:cNvSpPr>
          <p:nvPr/>
        </p:nvSpPr>
        <p:spPr bwMode="auto">
          <a:xfrm>
            <a:off x="6324600" y="2074865"/>
            <a:ext cx="3830516" cy="27485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dirty="0">
                <a:ln>
                  <a:noFill/>
                </a:ln>
                <a:solidFill>
                  <a:schemeClr val="accent1">
                    <a:lumMod val="50000"/>
                  </a:schemeClr>
                </a:solidFill>
                <a:effectLst/>
                <a:uLnTx/>
                <a:uFillTx/>
                <a:cs typeface="Arial" panose="020B0604020202020204" pitchFamily="34" charset="0"/>
              </a:rPr>
              <a:t>Skabe LØSNINGER for mødeplanlæggere</a:t>
            </a:r>
          </a:p>
        </p:txBody>
      </p:sp>
      <p:pic>
        <p:nvPicPr>
          <p:cNvPr id="13" name="Picture 12">
            <a:extLst>
              <a:ext uri="{FF2B5EF4-FFF2-40B4-BE49-F238E27FC236}">
                <a16:creationId xmlns:a16="http://schemas.microsoft.com/office/drawing/2014/main" id="{F5598A06-2982-13D7-6C26-22C7FCE49A62}"/>
              </a:ext>
            </a:extLst>
          </p:cNvPr>
          <p:cNvPicPr>
            <a:picLocks noChangeAspect="1"/>
          </p:cNvPicPr>
          <p:nvPr/>
        </p:nvPicPr>
        <p:blipFill>
          <a:blip r:embed="rId4"/>
          <a:stretch>
            <a:fillRect/>
          </a:stretch>
        </p:blipFill>
        <p:spPr>
          <a:xfrm>
            <a:off x="1778612" y="2598140"/>
            <a:ext cx="3564060" cy="3381648"/>
          </a:xfrm>
          <a:prstGeom prst="rect">
            <a:avLst/>
          </a:prstGeom>
        </p:spPr>
      </p:pic>
      <p:sp>
        <p:nvSpPr>
          <p:cNvPr id="9" name="Pladsholder til indhold 3">
            <a:extLst>
              <a:ext uri="{FF2B5EF4-FFF2-40B4-BE49-F238E27FC236}">
                <a16:creationId xmlns:a16="http://schemas.microsoft.com/office/drawing/2014/main" id="{233CD663-8AFC-590C-23A6-8314EA93B0CF}"/>
              </a:ext>
            </a:extLst>
          </p:cNvPr>
          <p:cNvSpPr txBox="1">
            <a:spLocks noChangeArrowheads="1"/>
          </p:cNvSpPr>
          <p:nvPr/>
        </p:nvSpPr>
        <p:spPr bwMode="auto">
          <a:xfrm>
            <a:off x="1666142" y="2074865"/>
            <a:ext cx="3830516" cy="30168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393700" marR="0" lvl="1" indent="-39370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dirty="0">
                <a:ln>
                  <a:noFill/>
                </a:ln>
                <a:solidFill>
                  <a:schemeClr val="accent1">
                    <a:lumMod val="50000"/>
                  </a:schemeClr>
                </a:solidFill>
                <a:effectLst/>
                <a:uLnTx/>
                <a:uFillTx/>
                <a:cs typeface="Arial" panose="020B0604020202020204" pitchFamily="34" charset="0"/>
              </a:rPr>
              <a:t>Skabe VÆRDI for partnere</a:t>
            </a:r>
          </a:p>
        </p:txBody>
      </p:sp>
    </p:spTree>
    <p:extLst>
      <p:ext uri="{BB962C8B-B14F-4D97-AF65-F5344CB8AC3E}">
        <p14:creationId xmlns:p14="http://schemas.microsoft.com/office/powerpoint/2010/main" val="427061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821821" y="1094644"/>
            <a:ext cx="8248650" cy="463550"/>
          </a:xfrm>
        </p:spPr>
        <p:txBody>
          <a:bodyPr>
            <a:noAutofit/>
          </a:bodyPr>
          <a:lstStyle/>
          <a:p>
            <a:r>
              <a:rPr lang="da-DK" sz="3000" b="1" dirty="0">
                <a:solidFill>
                  <a:schemeClr val="accent1">
                    <a:lumMod val="50000"/>
                  </a:schemeClr>
                </a:solidFill>
                <a:latin typeface="Arial" panose="020B0604020202020204" pitchFamily="34" charset="0"/>
                <a:cs typeface="Arial" panose="020B0604020202020204" pitchFamily="34" charset="0"/>
              </a:rPr>
              <a:t>Hvordan kan vi give jer værdi</a:t>
            </a:r>
            <a:endParaRPr lang="da-DK" sz="3000" b="1" dirty="0">
              <a:solidFill>
                <a:schemeClr val="accent1">
                  <a:lumMod val="50000"/>
                </a:schemeClr>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38200" y="1708727"/>
            <a:ext cx="10515600" cy="4468236"/>
          </a:xfrm>
          <a:solidFill>
            <a:schemeClr val="bg1"/>
          </a:solidFill>
        </p:spPr>
        <p:txBody>
          <a:bodyPr>
            <a:normAutofit fontScale="92500" lnSpcReduction="10000"/>
          </a:bodyPr>
          <a:lstStyle/>
          <a:p>
            <a:r>
              <a:rPr lang="da-DK" sz="2200" dirty="0">
                <a:solidFill>
                  <a:srgbClr val="1E2256"/>
                </a:solidFill>
              </a:rPr>
              <a:t>Omsætning</a:t>
            </a:r>
          </a:p>
          <a:p>
            <a:pPr lvl="1"/>
            <a:r>
              <a:rPr lang="da-DK" sz="1700" dirty="0">
                <a:solidFill>
                  <a:srgbClr val="1E2256"/>
                </a:solidFill>
              </a:rPr>
              <a:t>Website – portal</a:t>
            </a:r>
          </a:p>
          <a:p>
            <a:pPr lvl="1"/>
            <a:r>
              <a:rPr lang="da-DK" sz="1700" dirty="0">
                <a:solidFill>
                  <a:srgbClr val="1E2256"/>
                </a:solidFill>
              </a:rPr>
              <a:t>Markedsføring</a:t>
            </a:r>
          </a:p>
          <a:p>
            <a:pPr lvl="1"/>
            <a:r>
              <a:rPr lang="da-DK" sz="1700" dirty="0">
                <a:solidFill>
                  <a:srgbClr val="1E2256"/>
                </a:solidFill>
              </a:rPr>
              <a:t>Bookingen</a:t>
            </a:r>
          </a:p>
          <a:p>
            <a:pPr lvl="1"/>
            <a:r>
              <a:rPr lang="da-DK" sz="1700" dirty="0">
                <a:solidFill>
                  <a:srgbClr val="1E2256"/>
                </a:solidFill>
              </a:rPr>
              <a:t>Henvisninger</a:t>
            </a:r>
          </a:p>
          <a:p>
            <a:r>
              <a:rPr lang="da-DK" sz="2200" dirty="0">
                <a:solidFill>
                  <a:srgbClr val="1E2256"/>
                </a:solidFill>
              </a:rPr>
              <a:t>Adgang til mødebookere</a:t>
            </a:r>
          </a:p>
          <a:p>
            <a:pPr lvl="1"/>
            <a:r>
              <a:rPr lang="da-DK" sz="1800" dirty="0">
                <a:solidFill>
                  <a:srgbClr val="1E2256"/>
                </a:solidFill>
              </a:rPr>
              <a:t>Nyhedsbreve</a:t>
            </a:r>
          </a:p>
          <a:p>
            <a:pPr lvl="1"/>
            <a:r>
              <a:rPr lang="da-DK" sz="1800" dirty="0">
                <a:solidFill>
                  <a:srgbClr val="1E2256"/>
                </a:solidFill>
              </a:rPr>
              <a:t>Dittes blog</a:t>
            </a:r>
          </a:p>
          <a:p>
            <a:pPr lvl="1"/>
            <a:r>
              <a:rPr lang="da-DK" sz="1800" dirty="0">
                <a:solidFill>
                  <a:srgbClr val="1E2256"/>
                </a:solidFill>
              </a:rPr>
              <a:t>Inspirationsdagen </a:t>
            </a:r>
          </a:p>
          <a:p>
            <a:r>
              <a:rPr lang="da-DK" sz="2200" dirty="0">
                <a:solidFill>
                  <a:srgbClr val="1E2256"/>
                </a:solidFill>
              </a:rPr>
              <a:t>Netværk og Vidensdeling</a:t>
            </a:r>
          </a:p>
          <a:p>
            <a:pPr lvl="1"/>
            <a:r>
              <a:rPr lang="da-DK" sz="1800" dirty="0" err="1">
                <a:solidFill>
                  <a:srgbClr val="1E2256"/>
                </a:solidFill>
              </a:rPr>
              <a:t>Sa</a:t>
            </a:r>
            <a:r>
              <a:rPr lang="da-DK" sz="1800" dirty="0">
                <a:solidFill>
                  <a:srgbClr val="1E2256"/>
                </a:solidFill>
              </a:rPr>
              <a:t>(M)Bo –netværksmøde for salg, marketing og booking</a:t>
            </a:r>
          </a:p>
          <a:p>
            <a:pPr lvl="1"/>
            <a:r>
              <a:rPr lang="da-DK" sz="1800" dirty="0">
                <a:solidFill>
                  <a:srgbClr val="1E2256"/>
                </a:solidFill>
              </a:rPr>
              <a:t>Partner Talks – Jeres emner!</a:t>
            </a:r>
          </a:p>
          <a:p>
            <a:pPr lvl="1"/>
            <a:r>
              <a:rPr lang="da-DK" sz="1800" dirty="0">
                <a:solidFill>
                  <a:srgbClr val="1E2256"/>
                </a:solidFill>
              </a:rPr>
              <a:t>Foreningsdagen</a:t>
            </a:r>
          </a:p>
          <a:p>
            <a:pPr lvl="1"/>
            <a:r>
              <a:rPr lang="da-DK" sz="1800" dirty="0">
                <a:solidFill>
                  <a:srgbClr val="1E2256"/>
                </a:solidFill>
              </a:rPr>
              <a:t>Partnerbloggen</a:t>
            </a:r>
          </a:p>
          <a:p>
            <a:pPr lvl="1"/>
            <a:r>
              <a:rPr lang="da-DK" sz="1800" dirty="0">
                <a:solidFill>
                  <a:srgbClr val="1E2256"/>
                </a:solidFill>
              </a:rPr>
              <a:t>Partnergruppen på </a:t>
            </a:r>
            <a:r>
              <a:rPr lang="da-DK" sz="1800" dirty="0" err="1">
                <a:solidFill>
                  <a:srgbClr val="1E2256"/>
                </a:solidFill>
              </a:rPr>
              <a:t>facebook</a:t>
            </a:r>
            <a:endParaRPr lang="da-DK" sz="1800" dirty="0">
              <a:solidFill>
                <a:srgbClr val="1E2256"/>
              </a:solidFill>
            </a:endParaRPr>
          </a:p>
          <a:p>
            <a:pPr marL="457200" lvl="1" indent="0">
              <a:buNone/>
            </a:pPr>
            <a:endParaRPr lang="da-DK" sz="1800" dirty="0">
              <a:solidFill>
                <a:srgbClr val="1E2256"/>
              </a:solidFill>
            </a:endParaRP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26-06-2023</a:t>
            </a:fld>
            <a:endParaRPr lang="da-DK" dirty="0"/>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3</a:t>
            </a:fld>
            <a:endParaRPr lang="da-DK"/>
          </a:p>
        </p:txBody>
      </p:sp>
      <p:sp>
        <p:nvSpPr>
          <p:cNvPr id="8" name="Title 1">
            <a:extLst>
              <a:ext uri="{FF2B5EF4-FFF2-40B4-BE49-F238E27FC236}">
                <a16:creationId xmlns:a16="http://schemas.microsoft.com/office/drawing/2014/main" id="{EF9D1899-DC60-4FE2-8DA0-D00D1FEF6996}"/>
              </a:ext>
            </a:extLst>
          </p:cNvPr>
          <p:cNvSpPr txBox="1">
            <a:spLocks/>
          </p:cNvSpPr>
          <p:nvPr/>
        </p:nvSpPr>
        <p:spPr>
          <a:xfrm>
            <a:off x="821821" y="245373"/>
            <a:ext cx="10531979"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dirty="0">
                <a:solidFill>
                  <a:schemeClr val="tx1">
                    <a:lumMod val="50000"/>
                    <a:lumOff val="50000"/>
                  </a:schemeClr>
                </a:solidFill>
                <a:latin typeface="Arial" panose="020B0604020202020204" pitchFamily="34" charset="0"/>
                <a:cs typeface="Arial" panose="020B0604020202020204" pitchFamily="34" charset="0"/>
              </a:rPr>
              <a:t>Webinar for bronzepartnere</a:t>
            </a:r>
          </a:p>
        </p:txBody>
      </p:sp>
      <p:cxnSp>
        <p:nvCxnSpPr>
          <p:cNvPr id="12" name="Straight Connector 11">
            <a:extLst>
              <a:ext uri="{FF2B5EF4-FFF2-40B4-BE49-F238E27FC236}">
                <a16:creationId xmlns:a16="http://schemas.microsoft.com/office/drawing/2014/main" id="{6F118D50-890D-4885-9E2A-31E4ABFD5241}"/>
              </a:ext>
            </a:extLst>
          </p:cNvPr>
          <p:cNvCxnSpPr>
            <a:cxnSpLocks/>
          </p:cNvCxnSpPr>
          <p:nvPr/>
        </p:nvCxnSpPr>
        <p:spPr>
          <a:xfrm flipV="1">
            <a:off x="0" y="798616"/>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pic>
        <p:nvPicPr>
          <p:cNvPr id="10" name="Picture 9" descr="A group of people posing for a photo&#10;&#10;Description automatically generated with medium confidence">
            <a:extLst>
              <a:ext uri="{FF2B5EF4-FFF2-40B4-BE49-F238E27FC236}">
                <a16:creationId xmlns:a16="http://schemas.microsoft.com/office/drawing/2014/main" id="{2282D8DE-FAB3-9C79-8A85-267A60A72168}"/>
              </a:ext>
            </a:extLst>
          </p:cNvPr>
          <p:cNvPicPr>
            <a:picLocks noChangeAspect="1"/>
          </p:cNvPicPr>
          <p:nvPr/>
        </p:nvPicPr>
        <p:blipFill rotWithShape="1">
          <a:blip r:embed="rId3">
            <a:extLst>
              <a:ext uri="{28A0092B-C50C-407E-A947-70E740481C1C}">
                <a14:useLocalDpi xmlns:a14="http://schemas.microsoft.com/office/drawing/2010/main" val="0"/>
              </a:ext>
            </a:extLst>
          </a:blip>
          <a:srcRect l="8659" t="1769" r="2938" b="801"/>
          <a:stretch/>
        </p:blipFill>
        <p:spPr>
          <a:xfrm>
            <a:off x="7036022" y="1514321"/>
            <a:ext cx="3458507" cy="25412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4252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26-06-2023</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pic>
        <p:nvPicPr>
          <p:cNvPr id="13" name="Billede 12">
            <a:extLst>
              <a:ext uri="{FF2B5EF4-FFF2-40B4-BE49-F238E27FC236}">
                <a16:creationId xmlns:a16="http://schemas.microsoft.com/office/drawing/2014/main" id="{1AFD2F0B-76F0-4570-A08B-223A391C70CD}"/>
              </a:ext>
            </a:extLst>
          </p:cNvPr>
          <p:cNvPicPr>
            <a:picLocks noChangeAspect="1"/>
          </p:cNvPicPr>
          <p:nvPr/>
        </p:nvPicPr>
        <p:blipFill>
          <a:blip r:embed="rId3"/>
          <a:stretch>
            <a:fillRect/>
          </a:stretch>
        </p:blipFill>
        <p:spPr>
          <a:xfrm>
            <a:off x="320688" y="1829391"/>
            <a:ext cx="6372581" cy="4311931"/>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4</a:t>
            </a:fld>
            <a:endParaRPr lang="da-DK"/>
          </a:p>
        </p:txBody>
      </p:sp>
      <p:sp>
        <p:nvSpPr>
          <p:cNvPr id="8" name="Title 1">
            <a:extLst>
              <a:ext uri="{FF2B5EF4-FFF2-40B4-BE49-F238E27FC236}">
                <a16:creationId xmlns:a16="http://schemas.microsoft.com/office/drawing/2014/main" id="{EF9D1899-DC60-4FE2-8DA0-D00D1FEF6996}"/>
              </a:ext>
            </a:extLst>
          </p:cNvPr>
          <p:cNvSpPr txBox="1">
            <a:spLocks/>
          </p:cNvSpPr>
          <p:nvPr/>
        </p:nvSpPr>
        <p:spPr>
          <a:xfrm>
            <a:off x="838200" y="289050"/>
            <a:ext cx="10900318"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dirty="0">
                <a:solidFill>
                  <a:schemeClr val="tx1">
                    <a:lumMod val="50000"/>
                    <a:lumOff val="50000"/>
                  </a:schemeClr>
                </a:solidFill>
                <a:latin typeface="Arial" panose="020B0604020202020204" pitchFamily="34" charset="0"/>
                <a:cs typeface="Arial" panose="020B0604020202020204" pitchFamily="34" charset="0"/>
              </a:rPr>
              <a:t>Webinar for bronzepartnere</a:t>
            </a:r>
          </a:p>
        </p:txBody>
      </p:sp>
      <p:cxnSp>
        <p:nvCxnSpPr>
          <p:cNvPr id="9" name="Straight Connector 8">
            <a:extLst>
              <a:ext uri="{FF2B5EF4-FFF2-40B4-BE49-F238E27FC236}">
                <a16:creationId xmlns:a16="http://schemas.microsoft.com/office/drawing/2014/main" id="{3114F6E4-BC7A-4723-A62E-F604B6719831}"/>
              </a:ext>
            </a:extLst>
          </p:cNvPr>
          <p:cNvCxnSpPr>
            <a:cxnSpLocks/>
          </p:cNvCxnSpPr>
          <p:nvPr/>
        </p:nvCxnSpPr>
        <p:spPr>
          <a:xfrm flipV="1">
            <a:off x="0" y="819150"/>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741218" y="1109715"/>
            <a:ext cx="7236612" cy="463619"/>
          </a:xfrm>
        </p:spPr>
        <p:txBody>
          <a:bodyPr>
            <a:noAutofit/>
          </a:bodyPr>
          <a:lstStyle/>
          <a:p>
            <a:r>
              <a:rPr lang="da-DK" sz="3000" b="1" dirty="0">
                <a:solidFill>
                  <a:srgbClr val="1E2256"/>
                </a:solidFill>
                <a:latin typeface="Arial" panose="020B0604020202020204" pitchFamily="34" charset="0"/>
                <a:cs typeface="Arial" panose="020B0604020202020204" pitchFamily="34" charset="0"/>
              </a:rPr>
              <a:t>MARKEDSFØRING - Initiativer</a:t>
            </a:r>
            <a:endParaRPr lang="da-DK" sz="3000" b="1" dirty="0">
              <a:solidFill>
                <a:srgbClr val="1E2256"/>
              </a:solidFill>
            </a:endParaRPr>
          </a:p>
        </p:txBody>
      </p:sp>
      <p:pic>
        <p:nvPicPr>
          <p:cNvPr id="3" name="Billede 6" descr="Et billede, der indeholder tekst&#10;&#10;Beskrivelsen er genereret automatisk">
            <a:extLst>
              <a:ext uri="{FF2B5EF4-FFF2-40B4-BE49-F238E27FC236}">
                <a16:creationId xmlns:a16="http://schemas.microsoft.com/office/drawing/2014/main" id="{612A2644-105D-C409-E1EB-3F93A020D6E8}"/>
              </a:ext>
            </a:extLst>
          </p:cNvPr>
          <p:cNvPicPr>
            <a:picLocks noChangeAspect="1"/>
          </p:cNvPicPr>
          <p:nvPr/>
        </p:nvPicPr>
        <p:blipFill>
          <a:blip r:embed="rId4"/>
          <a:stretch>
            <a:fillRect/>
          </a:stretch>
        </p:blipFill>
        <p:spPr>
          <a:xfrm>
            <a:off x="7491046" y="1105618"/>
            <a:ext cx="4103076" cy="5244640"/>
          </a:xfrm>
          <a:prstGeom prst="rect">
            <a:avLst/>
          </a:prstGeom>
        </p:spPr>
      </p:pic>
    </p:spTree>
    <p:extLst>
      <p:ext uri="{BB962C8B-B14F-4D97-AF65-F5344CB8AC3E}">
        <p14:creationId xmlns:p14="http://schemas.microsoft.com/office/powerpoint/2010/main" val="306954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43276" y="920752"/>
            <a:ext cx="3358743" cy="1242691"/>
          </a:xfrm>
        </p:spPr>
        <p:txBody>
          <a:bodyPr>
            <a:noAutofit/>
          </a:bodyPr>
          <a:lstStyle/>
          <a:p>
            <a:r>
              <a:rPr lang="da-DK" sz="2800" b="1" dirty="0">
                <a:solidFill>
                  <a:srgbClr val="1E2256"/>
                </a:solidFill>
                <a:latin typeface="Arial"/>
                <a:cs typeface="Arial"/>
              </a:rPr>
              <a:t>MARKEDSFØRING AF JERES MØDESTED</a:t>
            </a:r>
            <a:endParaRPr lang="da-DK" sz="2800" b="1" dirty="0">
              <a:latin typeface="Arial"/>
              <a:cs typeface="Aria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101892" y="2338433"/>
            <a:ext cx="2625050" cy="4135148"/>
          </a:xfrm>
          <a:solidFill>
            <a:schemeClr val="bg1"/>
          </a:solidFill>
        </p:spPr>
        <p:txBody>
          <a:bodyPr vert="horz" lIns="91440" tIns="45720" rIns="91440" bIns="45720" rtlCol="0" anchor="t">
            <a:normAutofit/>
          </a:bodyPr>
          <a:lstStyle/>
          <a:p>
            <a:endParaRPr lang="da-DK" sz="1600" dirty="0">
              <a:solidFill>
                <a:srgbClr val="1E2256"/>
              </a:solidFill>
              <a:latin typeface="Arial" panose="020B0604020202020204" pitchFamily="34" charset="0"/>
              <a:cs typeface="Arial" panose="020B0604020202020204" pitchFamily="34" charset="0"/>
            </a:endParaRPr>
          </a:p>
          <a:p>
            <a:r>
              <a:rPr lang="da-DK" sz="1600" dirty="0">
                <a:solidFill>
                  <a:srgbClr val="1E2256"/>
                </a:solidFill>
                <a:latin typeface="Calibri"/>
                <a:cs typeface="Arial"/>
              </a:rPr>
              <a:t>Gratis omtale til største database for mødeplanlæggere</a:t>
            </a:r>
          </a:p>
          <a:p>
            <a:r>
              <a:rPr lang="da-DK" sz="1600" dirty="0">
                <a:solidFill>
                  <a:srgbClr val="1E2256"/>
                </a:solidFill>
                <a:latin typeface="Calibri"/>
                <a:cs typeface="Arial"/>
              </a:rPr>
              <a:t>Nyhedsbrev: 4500 mødeplanlæggere </a:t>
            </a:r>
          </a:p>
          <a:p>
            <a:r>
              <a:rPr lang="da-DK" sz="1600" dirty="0">
                <a:solidFill>
                  <a:srgbClr val="1E2256"/>
                </a:solidFill>
                <a:latin typeface="Calibri"/>
                <a:cs typeface="Arial"/>
              </a:rPr>
              <a:t>Blog: 2000-3000 visninger pr måned</a:t>
            </a:r>
          </a:p>
          <a:p>
            <a:r>
              <a:rPr lang="da-DK" sz="1600" dirty="0">
                <a:solidFill>
                  <a:srgbClr val="1E2256"/>
                </a:solidFill>
                <a:latin typeface="Calibri"/>
                <a:cs typeface="Arial"/>
              </a:rPr>
              <a:t>Send ind til </a:t>
            </a:r>
            <a:r>
              <a:rPr lang="da-DK" sz="1600" dirty="0">
                <a:solidFill>
                  <a:srgbClr val="1E2256"/>
                </a:solidFill>
                <a:latin typeface="Calibri"/>
                <a:cs typeface="Arial"/>
                <a:hlinkClick r:id="rId2"/>
              </a:rPr>
              <a:t>ditte@dkbs.dk</a:t>
            </a:r>
            <a:endParaRPr lang="da-DK" sz="1600">
              <a:solidFill>
                <a:srgbClr val="1E2256"/>
              </a:solidFill>
              <a:latin typeface="Calibri"/>
              <a:cs typeface="Arial"/>
            </a:endParaRPr>
          </a:p>
          <a:p>
            <a:r>
              <a:rPr lang="da-DK" sz="1600" dirty="0">
                <a:solidFill>
                  <a:srgbClr val="1E2256"/>
                </a:solidFill>
                <a:latin typeface="Calibri"/>
                <a:cs typeface="Arial"/>
              </a:rPr>
              <a:t>Alle B2B nyheder: Kundearrangement, nye mødefaciliteter, renovering, teambuilding mm.</a:t>
            </a:r>
          </a:p>
          <a:p>
            <a:pPr marL="0" indent="0" algn="ctr">
              <a:buNone/>
            </a:pPr>
            <a:endParaRPr lang="da-DK" sz="1600" dirty="0">
              <a:solidFill>
                <a:srgbClr val="1E2256"/>
              </a:solidFill>
              <a:latin typeface="Arial"/>
              <a:cs typeface="Arial"/>
            </a:endParaRPr>
          </a:p>
          <a:p>
            <a:pPr lvl="1"/>
            <a:endParaRPr lang="da-DK" sz="1600" dirty="0">
              <a:solidFill>
                <a:srgbClr val="1E2256"/>
              </a:solidFill>
              <a:latin typeface="Arial"/>
              <a:cs typeface="Arial"/>
            </a:endParaRP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26-06-2023</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5</a:t>
            </a:fld>
            <a:endParaRPr lang="da-DK"/>
          </a:p>
        </p:txBody>
      </p:sp>
      <p:sp>
        <p:nvSpPr>
          <p:cNvPr id="8" name="Title 1">
            <a:extLst>
              <a:ext uri="{FF2B5EF4-FFF2-40B4-BE49-F238E27FC236}">
                <a16:creationId xmlns:a16="http://schemas.microsoft.com/office/drawing/2014/main" id="{EF9D1899-DC60-4FE2-8DA0-D00D1FEF6996}"/>
              </a:ext>
            </a:extLst>
          </p:cNvPr>
          <p:cNvSpPr txBox="1">
            <a:spLocks/>
          </p:cNvSpPr>
          <p:nvPr/>
        </p:nvSpPr>
        <p:spPr>
          <a:xfrm>
            <a:off x="838200" y="289050"/>
            <a:ext cx="10515600"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dirty="0">
                <a:solidFill>
                  <a:schemeClr val="tx1">
                    <a:lumMod val="50000"/>
                    <a:lumOff val="50000"/>
                  </a:schemeClr>
                </a:solidFill>
                <a:latin typeface="Arial" panose="020B0604020202020204" pitchFamily="34" charset="0"/>
                <a:cs typeface="Arial" panose="020B0604020202020204" pitchFamily="34" charset="0"/>
              </a:rPr>
              <a:t>Webinar for bronzepartnere</a:t>
            </a:r>
          </a:p>
        </p:txBody>
      </p:sp>
      <p:cxnSp>
        <p:nvCxnSpPr>
          <p:cNvPr id="9" name="Straight Connector 8">
            <a:extLst>
              <a:ext uri="{FF2B5EF4-FFF2-40B4-BE49-F238E27FC236}">
                <a16:creationId xmlns:a16="http://schemas.microsoft.com/office/drawing/2014/main" id="{19E90719-A55F-4142-9126-791B869AC70C}"/>
              </a:ext>
            </a:extLst>
          </p:cNvPr>
          <p:cNvCxnSpPr>
            <a:cxnSpLocks/>
          </p:cNvCxnSpPr>
          <p:nvPr/>
        </p:nvCxnSpPr>
        <p:spPr>
          <a:xfrm flipV="1">
            <a:off x="0" y="819150"/>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pic>
        <p:nvPicPr>
          <p:cNvPr id="10" name="Billede 10">
            <a:extLst>
              <a:ext uri="{FF2B5EF4-FFF2-40B4-BE49-F238E27FC236}">
                <a16:creationId xmlns:a16="http://schemas.microsoft.com/office/drawing/2014/main" id="{B15C959F-5E64-EEA8-3B63-78EB9D16D471}"/>
              </a:ext>
            </a:extLst>
          </p:cNvPr>
          <p:cNvPicPr>
            <a:picLocks noChangeAspect="1"/>
          </p:cNvPicPr>
          <p:nvPr/>
        </p:nvPicPr>
        <p:blipFill>
          <a:blip r:embed="rId4"/>
          <a:stretch>
            <a:fillRect/>
          </a:stretch>
        </p:blipFill>
        <p:spPr>
          <a:xfrm>
            <a:off x="7397261" y="1164336"/>
            <a:ext cx="4689231" cy="5033420"/>
          </a:xfrm>
          <a:prstGeom prst="rect">
            <a:avLst/>
          </a:prstGeom>
        </p:spPr>
      </p:pic>
      <p:pic>
        <p:nvPicPr>
          <p:cNvPr id="11" name="Billede 11" descr="Et billede, der indeholder tekst, Website&#10;&#10;Beskrivelsen er genereret automatisk">
            <a:extLst>
              <a:ext uri="{FF2B5EF4-FFF2-40B4-BE49-F238E27FC236}">
                <a16:creationId xmlns:a16="http://schemas.microsoft.com/office/drawing/2014/main" id="{C6BE1CB7-8AAA-367A-1B79-BFAB715D9F41}"/>
              </a:ext>
            </a:extLst>
          </p:cNvPr>
          <p:cNvPicPr>
            <a:picLocks noChangeAspect="1"/>
          </p:cNvPicPr>
          <p:nvPr/>
        </p:nvPicPr>
        <p:blipFill>
          <a:blip r:embed="rId5"/>
          <a:stretch>
            <a:fillRect/>
          </a:stretch>
        </p:blipFill>
        <p:spPr>
          <a:xfrm>
            <a:off x="3399693" y="1098422"/>
            <a:ext cx="3810000" cy="5188693"/>
          </a:xfrm>
          <a:prstGeom prst="rect">
            <a:avLst/>
          </a:prstGeom>
        </p:spPr>
      </p:pic>
    </p:spTree>
    <p:extLst>
      <p:ext uri="{BB962C8B-B14F-4D97-AF65-F5344CB8AC3E}">
        <p14:creationId xmlns:p14="http://schemas.microsoft.com/office/powerpoint/2010/main" val="121131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838198" y="1308409"/>
            <a:ext cx="10291619" cy="463550"/>
          </a:xfrm>
        </p:spPr>
        <p:txBody>
          <a:bodyPr>
            <a:noAutofit/>
          </a:bodyPr>
          <a:lstStyle/>
          <a:p>
            <a:r>
              <a:rPr lang="da-DK" sz="3000" b="1" dirty="0">
                <a:solidFill>
                  <a:srgbClr val="1E2256"/>
                </a:solidFill>
                <a:latin typeface="Arial" panose="020B0604020202020204" pitchFamily="34" charset="0"/>
                <a:cs typeface="Arial" panose="020B0604020202020204" pitchFamily="34" charset="0"/>
              </a:rPr>
              <a:t>JERES PARTNERPROFIL PÅ DKBS.DK / BOOKON</a:t>
            </a:r>
            <a:endParaRPr lang="da-DK" sz="3000" b="1" dirty="0">
              <a:solidFill>
                <a:srgbClr val="1E2256"/>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23242" y="1813235"/>
            <a:ext cx="10515600" cy="4225615"/>
          </a:xfrm>
          <a:solidFill>
            <a:schemeClr val="bg1"/>
          </a:solidFill>
        </p:spPr>
        <p:txBody>
          <a:bodyPr>
            <a:normAutofit lnSpcReduction="10000"/>
          </a:bodyPr>
          <a:lstStyle/>
          <a:p>
            <a:pPr marL="457200" lvl="1" indent="0">
              <a:buNone/>
            </a:pPr>
            <a:endPar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Gennemgå jeres tekster og vurdér om de er relevante og sælgende</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Kig på jeres billeder og vurdér om nogle skal udskiftes eller suppleres. </a:t>
            </a:r>
          </a:p>
          <a:p>
            <a:pPr lvl="2">
              <a:lnSpc>
                <a:spcPct val="150000"/>
              </a:lnSpc>
            </a:pPr>
            <a:r>
              <a:rPr lang="da-DK" sz="1600" dirty="0">
                <a:solidFill>
                  <a:srgbClr val="1E2256"/>
                </a:solidFill>
                <a:latin typeface="Arial" panose="020B0604020202020204" pitchFamily="34" charset="0"/>
                <a:cs typeface="Arial" panose="020B0604020202020204" pitchFamily="34" charset="0"/>
                <a:sym typeface="Wingdings" panose="05000000000000000000" pitchFamily="2" charset="2"/>
              </a:rPr>
              <a:t>God ide med stemningsbilleder med mennesker på og i relevante situationer</a:t>
            </a:r>
          </a:p>
          <a:p>
            <a:pPr lvl="2">
              <a:lnSpc>
                <a:spcPct val="150000"/>
              </a:lnSpc>
            </a:pPr>
            <a:r>
              <a:rPr lang="da-DK" sz="1600" dirty="0">
                <a:solidFill>
                  <a:srgbClr val="1E2256"/>
                </a:solidFill>
                <a:latin typeface="Arial" panose="020B0604020202020204" pitchFamily="34" charset="0"/>
                <a:cs typeface="Arial" panose="020B0604020202020204" pitchFamily="34" charset="0"/>
                <a:sym typeface="Wingdings" panose="05000000000000000000" pitchFamily="2" charset="2"/>
              </a:rPr>
              <a:t>God ide med billeder af konferencemaden, der afstemmer hvad kunderne kommer ind til</a:t>
            </a:r>
          </a:p>
          <a:p>
            <a:pPr lvl="2">
              <a:lnSpc>
                <a:spcPct val="150000"/>
              </a:lnSpc>
            </a:pPr>
            <a:r>
              <a:rPr lang="da-DK" sz="1600" dirty="0">
                <a:solidFill>
                  <a:srgbClr val="1E2256"/>
                </a:solidFill>
                <a:latin typeface="Arial" panose="020B0604020202020204" pitchFamily="34" charset="0"/>
                <a:cs typeface="Arial" panose="020B0604020202020204" pitchFamily="34" charset="0"/>
                <a:sym typeface="Wingdings" panose="05000000000000000000" pitchFamily="2" charset="2"/>
              </a:rPr>
              <a:t>Vis ikke billeder af fx en bryllupsopdækning, hvis det ikke er repræsentativt for businesskunderne</a:t>
            </a:r>
            <a:endPar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Mulighed for video og 3D rundvisning</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E-mail billede og kort tekst til tilbudsmail</a:t>
            </a:r>
          </a:p>
          <a:p>
            <a:pPr marL="457200" lvl="1" indent="0">
              <a:lnSpc>
                <a:spcPct val="150000"/>
              </a:lnSpc>
              <a:buNone/>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 er du tilfreds?</a:t>
            </a:r>
          </a:p>
          <a:p>
            <a:pPr marL="914400" lvl="2" indent="0">
              <a:lnSpc>
                <a:spcPct val="150000"/>
              </a:lnSpc>
              <a:buNone/>
            </a:pPr>
            <a:endParaRPr lang="da-DK" sz="1600" dirty="0">
              <a:solidFill>
                <a:srgbClr val="1E2256"/>
              </a:solidFill>
              <a:latin typeface="Arial" panose="020B0604020202020204" pitchFamily="34" charset="0"/>
              <a:cs typeface="Arial" panose="020B0604020202020204" pitchFamily="34" charset="0"/>
              <a:sym typeface="Wingdings" panose="05000000000000000000" pitchFamily="2" charset="2"/>
            </a:endParaRP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26-06-2023</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6</a:t>
            </a:fld>
            <a:endParaRPr lang="da-DK"/>
          </a:p>
        </p:txBody>
      </p:sp>
      <p:cxnSp>
        <p:nvCxnSpPr>
          <p:cNvPr id="12" name="Straight Connector 11">
            <a:extLst>
              <a:ext uri="{FF2B5EF4-FFF2-40B4-BE49-F238E27FC236}">
                <a16:creationId xmlns:a16="http://schemas.microsoft.com/office/drawing/2014/main" id="{55ECDBE4-95F6-439A-A980-BEAFA8803CA5}"/>
              </a:ext>
            </a:extLst>
          </p:cNvPr>
          <p:cNvCxnSpPr>
            <a:cxnSpLocks/>
          </p:cNvCxnSpPr>
          <p:nvPr/>
        </p:nvCxnSpPr>
        <p:spPr>
          <a:xfrm flipV="1">
            <a:off x="0" y="819150"/>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F9D1899-DC60-4FE2-8DA0-D00D1FEF6996}"/>
              </a:ext>
            </a:extLst>
          </p:cNvPr>
          <p:cNvSpPr txBox="1">
            <a:spLocks/>
          </p:cNvSpPr>
          <p:nvPr/>
        </p:nvSpPr>
        <p:spPr>
          <a:xfrm>
            <a:off x="838199" y="289050"/>
            <a:ext cx="10515601"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dirty="0">
                <a:solidFill>
                  <a:schemeClr val="tx1">
                    <a:lumMod val="50000"/>
                    <a:lumOff val="50000"/>
                  </a:schemeClr>
                </a:solidFill>
                <a:latin typeface="Arial" panose="020B0604020202020204" pitchFamily="34" charset="0"/>
                <a:cs typeface="Arial" panose="020B0604020202020204" pitchFamily="34" charset="0"/>
              </a:rPr>
              <a:t>Webinar for bronzepartnere</a:t>
            </a:r>
          </a:p>
        </p:txBody>
      </p:sp>
      <p:pic>
        <p:nvPicPr>
          <p:cNvPr id="13" name="Billede 12">
            <a:extLst>
              <a:ext uri="{FF2B5EF4-FFF2-40B4-BE49-F238E27FC236}">
                <a16:creationId xmlns:a16="http://schemas.microsoft.com/office/drawing/2014/main" id="{1BB89416-8BC0-E708-790A-549506A642E3}"/>
              </a:ext>
            </a:extLst>
          </p:cNvPr>
          <p:cNvPicPr>
            <a:picLocks noChangeAspect="1"/>
          </p:cNvPicPr>
          <p:nvPr/>
        </p:nvPicPr>
        <p:blipFill>
          <a:blip r:embed="rId4"/>
          <a:stretch>
            <a:fillRect/>
          </a:stretch>
        </p:blipFill>
        <p:spPr>
          <a:xfrm rot="716757">
            <a:off x="8112163" y="4397577"/>
            <a:ext cx="1642867" cy="2254497"/>
          </a:xfrm>
          <a:prstGeom prst="rect">
            <a:avLst/>
          </a:prstGeom>
          <a:ln>
            <a:noFill/>
          </a:ln>
          <a:effectLst>
            <a:outerShdw blurRad="292100" dist="139700" dir="2700000" algn="tl" rotWithShape="0">
              <a:srgbClr val="333333">
                <a:alpha val="65000"/>
              </a:srgbClr>
            </a:outerShdw>
          </a:effectLst>
        </p:spPr>
      </p:pic>
      <p:pic>
        <p:nvPicPr>
          <p:cNvPr id="15" name="Billede 14">
            <a:extLst>
              <a:ext uri="{FF2B5EF4-FFF2-40B4-BE49-F238E27FC236}">
                <a16:creationId xmlns:a16="http://schemas.microsoft.com/office/drawing/2014/main" id="{50A812EE-BE4A-F278-1691-56E9EEE96C7F}"/>
              </a:ext>
            </a:extLst>
          </p:cNvPr>
          <p:cNvPicPr>
            <a:picLocks noChangeAspect="1"/>
          </p:cNvPicPr>
          <p:nvPr/>
        </p:nvPicPr>
        <p:blipFill rotWithShape="1">
          <a:blip r:embed="rId5"/>
          <a:srcRect b="2610"/>
          <a:stretch/>
        </p:blipFill>
        <p:spPr>
          <a:xfrm rot="749017">
            <a:off x="10068139" y="4412794"/>
            <a:ext cx="1552792" cy="2254497"/>
          </a:xfrm>
          <a:prstGeom prst="rect">
            <a:avLst/>
          </a:prstGeom>
          <a:ln>
            <a:noFill/>
          </a:ln>
          <a:effectLst>
            <a:outerShdw blurRad="292100" dist="139700" dir="2700000" algn="tl" rotWithShape="0">
              <a:srgbClr val="333333">
                <a:alpha val="65000"/>
              </a:srgbClr>
            </a:outerShdw>
          </a:effectLst>
        </p:spPr>
      </p:pic>
      <p:pic>
        <p:nvPicPr>
          <p:cNvPr id="17" name="Billede 16">
            <a:extLst>
              <a:ext uri="{FF2B5EF4-FFF2-40B4-BE49-F238E27FC236}">
                <a16:creationId xmlns:a16="http://schemas.microsoft.com/office/drawing/2014/main" id="{31AC0413-1861-10E9-ABF6-A69CB57D6934}"/>
              </a:ext>
            </a:extLst>
          </p:cNvPr>
          <p:cNvPicPr>
            <a:picLocks noChangeAspect="1"/>
          </p:cNvPicPr>
          <p:nvPr/>
        </p:nvPicPr>
        <p:blipFill>
          <a:blip r:embed="rId6"/>
          <a:stretch>
            <a:fillRect/>
          </a:stretch>
        </p:blipFill>
        <p:spPr>
          <a:xfrm rot="805245">
            <a:off x="6205826" y="4323501"/>
            <a:ext cx="1552792" cy="2452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315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p:stCondLst>
                              <p:cond delay="2250"/>
                            </p:stCondLst>
                            <p:childTnLst>
                              <p:par>
                                <p:cTn id="23" presetID="30" presetClass="entr" presetSubtype="0"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800" decel="100000"/>
                                        <p:tgtEl>
                                          <p:spTgt spid="15"/>
                                        </p:tgtEl>
                                      </p:cBhvr>
                                    </p:animEffect>
                                    <p:anim calcmode="lin" valueType="num">
                                      <p:cBhvr>
                                        <p:cTn id="26" dur="800" decel="100000" fill="hold"/>
                                        <p:tgtEl>
                                          <p:spTgt spid="15"/>
                                        </p:tgtEl>
                                        <p:attrNameLst>
                                          <p:attrName>style.rotation</p:attrName>
                                        </p:attrNameLst>
                                      </p:cBhvr>
                                      <p:tavLst>
                                        <p:tav tm="0">
                                          <p:val>
                                            <p:fltVal val="-90"/>
                                          </p:val>
                                        </p:tav>
                                        <p:tav tm="100000">
                                          <p:val>
                                            <p:fltVal val="0"/>
                                          </p:val>
                                        </p:tav>
                                      </p:tavLst>
                                    </p:anim>
                                    <p:anim calcmode="lin" valueType="num">
                                      <p:cBhvr>
                                        <p:cTn id="27" dur="800" decel="100000" fill="hold"/>
                                        <p:tgtEl>
                                          <p:spTgt spid="15"/>
                                        </p:tgtEl>
                                        <p:attrNameLst>
                                          <p:attrName>ppt_x</p:attrName>
                                        </p:attrNameLst>
                                      </p:cBhvr>
                                      <p:tavLst>
                                        <p:tav tm="0">
                                          <p:val>
                                            <p:strVal val="#ppt_x+0.4"/>
                                          </p:val>
                                        </p:tav>
                                        <p:tav tm="100000">
                                          <p:val>
                                            <p:strVal val="#ppt_x-0.05"/>
                                          </p:val>
                                        </p:tav>
                                      </p:tavLst>
                                    </p:anim>
                                    <p:anim calcmode="lin" valueType="num">
                                      <p:cBhvr>
                                        <p:cTn id="28" dur="800" decel="100000" fill="hold"/>
                                        <p:tgtEl>
                                          <p:spTgt spid="1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F09D024E-B02F-9677-AE1B-2AAC0A3D562E}"/>
              </a:ext>
            </a:extLst>
          </p:cNvPr>
          <p:cNvPicPr>
            <a:picLocks noGrp="1" noChangeAspect="1"/>
          </p:cNvPicPr>
          <p:nvPr>
            <p:ph idx="1"/>
          </p:nvPr>
        </p:nvPicPr>
        <p:blipFill>
          <a:blip r:embed="rId2"/>
          <a:stretch>
            <a:fillRect/>
          </a:stretch>
        </p:blipFill>
        <p:spPr>
          <a:xfrm>
            <a:off x="1925047" y="313249"/>
            <a:ext cx="7664245" cy="4603524"/>
          </a:xfrm>
        </p:spPr>
      </p:pic>
      <p:sp>
        <p:nvSpPr>
          <p:cNvPr id="4" name="Pladsholder til dato 3">
            <a:extLst>
              <a:ext uri="{FF2B5EF4-FFF2-40B4-BE49-F238E27FC236}">
                <a16:creationId xmlns:a16="http://schemas.microsoft.com/office/drawing/2014/main" id="{1AD1F6A4-CD56-0BF7-2477-F0513AB3A1A8}"/>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Pladsholder til slidenummer 4">
            <a:extLst>
              <a:ext uri="{FF2B5EF4-FFF2-40B4-BE49-F238E27FC236}">
                <a16:creationId xmlns:a16="http://schemas.microsoft.com/office/drawing/2014/main" id="{176E12FE-6140-6238-9A20-5077B2282C0C}"/>
              </a:ext>
            </a:extLst>
          </p:cNvPr>
          <p:cNvSpPr>
            <a:spLocks noGrp="1"/>
          </p:cNvSpPr>
          <p:nvPr>
            <p:ph type="sldNum" sz="quarter" idx="12"/>
          </p:nvPr>
        </p:nvSpPr>
        <p:spPr/>
        <p:txBody>
          <a:bodyPr/>
          <a:lstStyle/>
          <a:p>
            <a:fld id="{128F35C3-DB96-4BD5-9078-D908B8223F4F}" type="slidenum">
              <a:rPr lang="da-DK" smtClean="0"/>
              <a:t>7</a:t>
            </a:fld>
            <a:endParaRPr lang="da-DK"/>
          </a:p>
        </p:txBody>
      </p:sp>
      <p:sp>
        <p:nvSpPr>
          <p:cNvPr id="8" name="Rektangel 7">
            <a:extLst>
              <a:ext uri="{FF2B5EF4-FFF2-40B4-BE49-F238E27FC236}">
                <a16:creationId xmlns:a16="http://schemas.microsoft.com/office/drawing/2014/main" id="{85AE923E-8F38-0AD8-F439-6A7E52305762}"/>
              </a:ext>
            </a:extLst>
          </p:cNvPr>
          <p:cNvSpPr/>
          <p:nvPr/>
        </p:nvSpPr>
        <p:spPr>
          <a:xfrm>
            <a:off x="1925046" y="4889745"/>
            <a:ext cx="7664245" cy="1477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9B1DAFCF-CB0A-64F4-BF3C-C3D8B6081DD7}"/>
              </a:ext>
            </a:extLst>
          </p:cNvPr>
          <p:cNvSpPr txBox="1"/>
          <p:nvPr/>
        </p:nvSpPr>
        <p:spPr>
          <a:xfrm>
            <a:off x="2376298" y="4884154"/>
            <a:ext cx="7034463" cy="1323439"/>
          </a:xfrm>
          <a:prstGeom prst="rect">
            <a:avLst/>
          </a:prstGeom>
          <a:noFill/>
        </p:spPr>
        <p:txBody>
          <a:bodyPr wrap="square" rtlCol="0">
            <a:spAutoFit/>
          </a:bodyPr>
          <a:lstStyle/>
          <a:p>
            <a:pPr algn="ctr"/>
            <a:r>
              <a:rPr lang="da-DK" sz="1600" dirty="0">
                <a:latin typeface="Arial" panose="020B0604020202020204" pitchFamily="34" charset="0"/>
                <a:cs typeface="Arial" panose="020B0604020202020204" pitchFamily="34" charset="0"/>
              </a:rPr>
              <a:t>Når en henvisning bliver placeret hos en anden partner, splitter vi provisionen 50/50. Det vil sige at I får 5% af ordren ved almindelige forespørgsler. Er provisionssatsen mindre, fx ved SKI, så er provisionen stadig 50%. Det tager max 2 minutter at lave en henvisning og gennemsnitsværdien er kr.2.500,-</a:t>
            </a:r>
          </a:p>
        </p:txBody>
      </p:sp>
      <p:grpSp>
        <p:nvGrpSpPr>
          <p:cNvPr id="17" name="Gruppe 16">
            <a:extLst>
              <a:ext uri="{FF2B5EF4-FFF2-40B4-BE49-F238E27FC236}">
                <a16:creationId xmlns:a16="http://schemas.microsoft.com/office/drawing/2014/main" id="{81DB9BFC-8C2F-4234-8B01-A88ACDE7F1FA}"/>
              </a:ext>
            </a:extLst>
          </p:cNvPr>
          <p:cNvGrpSpPr/>
          <p:nvPr/>
        </p:nvGrpSpPr>
        <p:grpSpPr>
          <a:xfrm>
            <a:off x="9201895" y="703952"/>
            <a:ext cx="1916859" cy="1819259"/>
            <a:chOff x="9208479" y="694755"/>
            <a:chExt cx="1916859" cy="1819259"/>
          </a:xfrm>
        </p:grpSpPr>
        <p:sp>
          <p:nvSpPr>
            <p:cNvPr id="10" name="Tankeboble: sky 9">
              <a:extLst>
                <a:ext uri="{FF2B5EF4-FFF2-40B4-BE49-F238E27FC236}">
                  <a16:creationId xmlns:a16="http://schemas.microsoft.com/office/drawing/2014/main" id="{BF502EA1-D17B-2991-A9F1-A3DBC9F8AB00}"/>
                </a:ext>
              </a:extLst>
            </p:cNvPr>
            <p:cNvSpPr/>
            <p:nvPr/>
          </p:nvSpPr>
          <p:spPr>
            <a:xfrm rot="1045787">
              <a:off x="9208479" y="694755"/>
              <a:ext cx="1916859"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Tekstfelt 10">
              <a:extLst>
                <a:ext uri="{FF2B5EF4-FFF2-40B4-BE49-F238E27FC236}">
                  <a16:creationId xmlns:a16="http://schemas.microsoft.com/office/drawing/2014/main" id="{E3A58518-ECCC-5822-FF3E-EBC8FF0331BB}"/>
                </a:ext>
              </a:extLst>
            </p:cNvPr>
            <p:cNvSpPr txBox="1"/>
            <p:nvPr/>
          </p:nvSpPr>
          <p:spPr>
            <a:xfrm>
              <a:off x="9467132" y="1065775"/>
              <a:ext cx="1399551" cy="1077218"/>
            </a:xfrm>
            <a:prstGeom prst="rect">
              <a:avLst/>
            </a:prstGeom>
            <a:noFill/>
          </p:spPr>
          <p:txBody>
            <a:bodyPr wrap="square" rtlCol="0">
              <a:spAutoFit/>
            </a:bodyPr>
            <a:lstStyle/>
            <a:p>
              <a:r>
                <a:rPr lang="da-DK" sz="1600" dirty="0">
                  <a:latin typeface="Arial" panose="020B0604020202020204" pitchFamily="34" charset="0"/>
                  <a:cs typeface="Arial" panose="020B0604020202020204" pitchFamily="34" charset="0"/>
                </a:rPr>
                <a:t>Åh nej! Vi var endelig blevet enige om en dato!</a:t>
              </a:r>
            </a:p>
          </p:txBody>
        </p:sp>
      </p:grpSp>
      <p:grpSp>
        <p:nvGrpSpPr>
          <p:cNvPr id="18" name="Gruppe 17">
            <a:extLst>
              <a:ext uri="{FF2B5EF4-FFF2-40B4-BE49-F238E27FC236}">
                <a16:creationId xmlns:a16="http://schemas.microsoft.com/office/drawing/2014/main" id="{6B4819EE-37D5-786E-EBE1-1DA23B986830}"/>
              </a:ext>
            </a:extLst>
          </p:cNvPr>
          <p:cNvGrpSpPr/>
          <p:nvPr/>
        </p:nvGrpSpPr>
        <p:grpSpPr>
          <a:xfrm>
            <a:off x="10361550" y="2090472"/>
            <a:ext cx="1519345" cy="1585564"/>
            <a:chOff x="10361550" y="2090472"/>
            <a:chExt cx="1519345" cy="1585564"/>
          </a:xfrm>
        </p:grpSpPr>
        <p:sp>
          <p:nvSpPr>
            <p:cNvPr id="12" name="Tankeboble: sky 11">
              <a:extLst>
                <a:ext uri="{FF2B5EF4-FFF2-40B4-BE49-F238E27FC236}">
                  <a16:creationId xmlns:a16="http://schemas.microsoft.com/office/drawing/2014/main" id="{183B5027-46B3-DE2C-BF21-1A78D5E07061}"/>
                </a:ext>
              </a:extLst>
            </p:cNvPr>
            <p:cNvSpPr/>
            <p:nvPr/>
          </p:nvSpPr>
          <p:spPr>
            <a:xfrm rot="18429045" flipV="1">
              <a:off x="10183521" y="2268501"/>
              <a:ext cx="1585564" cy="122950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felt 13">
              <a:extLst>
                <a:ext uri="{FF2B5EF4-FFF2-40B4-BE49-F238E27FC236}">
                  <a16:creationId xmlns:a16="http://schemas.microsoft.com/office/drawing/2014/main" id="{685FF760-9EBA-94AC-7603-DD4E3FAF6A6A}"/>
                </a:ext>
              </a:extLst>
            </p:cNvPr>
            <p:cNvSpPr txBox="1"/>
            <p:nvPr/>
          </p:nvSpPr>
          <p:spPr>
            <a:xfrm>
              <a:off x="10481344" y="2588552"/>
              <a:ext cx="1399551" cy="584775"/>
            </a:xfrm>
            <a:prstGeom prst="rect">
              <a:avLst/>
            </a:prstGeom>
            <a:noFill/>
          </p:spPr>
          <p:txBody>
            <a:bodyPr wrap="square" rtlCol="0">
              <a:spAutoFit/>
            </a:bodyPr>
            <a:lstStyle/>
            <a:p>
              <a:r>
                <a:rPr lang="da-DK" sz="1600" dirty="0">
                  <a:latin typeface="Arial" panose="020B0604020202020204" pitchFamily="34" charset="0"/>
                  <a:cs typeface="Arial" panose="020B0604020202020204" pitchFamily="34" charset="0"/>
                </a:rPr>
                <a:t>Hvor skal vi nu være?</a:t>
              </a:r>
            </a:p>
          </p:txBody>
        </p:sp>
      </p:grpSp>
      <p:grpSp>
        <p:nvGrpSpPr>
          <p:cNvPr id="19" name="Gruppe 18">
            <a:extLst>
              <a:ext uri="{FF2B5EF4-FFF2-40B4-BE49-F238E27FC236}">
                <a16:creationId xmlns:a16="http://schemas.microsoft.com/office/drawing/2014/main" id="{16AFDC7C-CF5F-9B10-B06A-A276078EFA0A}"/>
              </a:ext>
            </a:extLst>
          </p:cNvPr>
          <p:cNvGrpSpPr/>
          <p:nvPr/>
        </p:nvGrpSpPr>
        <p:grpSpPr>
          <a:xfrm>
            <a:off x="311105" y="1139506"/>
            <a:ext cx="1786520" cy="1657497"/>
            <a:chOff x="131615" y="1318314"/>
            <a:chExt cx="2055958" cy="1819259"/>
          </a:xfrm>
        </p:grpSpPr>
        <p:sp>
          <p:nvSpPr>
            <p:cNvPr id="13" name="Tankeboble: sky 12">
              <a:extLst>
                <a:ext uri="{FF2B5EF4-FFF2-40B4-BE49-F238E27FC236}">
                  <a16:creationId xmlns:a16="http://schemas.microsoft.com/office/drawing/2014/main" id="{F96C03EB-DAD6-C1A9-0534-71E0888DF027}"/>
                </a:ext>
              </a:extLst>
            </p:cNvPr>
            <p:cNvSpPr/>
            <p:nvPr/>
          </p:nvSpPr>
          <p:spPr>
            <a:xfrm rot="19282080" flipH="1">
              <a:off x="131615" y="1318314"/>
              <a:ext cx="2055958"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Tekstfelt 15">
              <a:extLst>
                <a:ext uri="{FF2B5EF4-FFF2-40B4-BE49-F238E27FC236}">
                  <a16:creationId xmlns:a16="http://schemas.microsoft.com/office/drawing/2014/main" id="{AB1D2F05-5CEE-39DE-56F7-9D110C8AE66F}"/>
                </a:ext>
              </a:extLst>
            </p:cNvPr>
            <p:cNvSpPr txBox="1"/>
            <p:nvPr/>
          </p:nvSpPr>
          <p:spPr>
            <a:xfrm>
              <a:off x="228836" y="1771894"/>
              <a:ext cx="1861516" cy="912097"/>
            </a:xfrm>
            <a:prstGeom prst="rect">
              <a:avLst/>
            </a:prstGeom>
            <a:noFill/>
          </p:spPr>
          <p:txBody>
            <a:bodyPr wrap="square" rtlCol="0">
              <a:spAutoFit/>
            </a:bodyPr>
            <a:lstStyle/>
            <a:p>
              <a:r>
                <a:rPr lang="da-DK" sz="1600" dirty="0">
                  <a:latin typeface="Arial" panose="020B0604020202020204" pitchFamily="34" charset="0"/>
                  <a:cs typeface="Arial" panose="020B0604020202020204" pitchFamily="34" charset="0"/>
                </a:rPr>
                <a:t>Jeg har ikke tid til at lede efter et nyt sted!</a:t>
              </a:r>
            </a:p>
          </p:txBody>
        </p:sp>
      </p:grpSp>
      <p:grpSp>
        <p:nvGrpSpPr>
          <p:cNvPr id="20" name="Gruppe 19">
            <a:extLst>
              <a:ext uri="{FF2B5EF4-FFF2-40B4-BE49-F238E27FC236}">
                <a16:creationId xmlns:a16="http://schemas.microsoft.com/office/drawing/2014/main" id="{7F35F191-5BC4-45DF-69F6-C50C2270535D}"/>
              </a:ext>
            </a:extLst>
          </p:cNvPr>
          <p:cNvGrpSpPr/>
          <p:nvPr/>
        </p:nvGrpSpPr>
        <p:grpSpPr>
          <a:xfrm>
            <a:off x="376616" y="2791283"/>
            <a:ext cx="1760244" cy="1434716"/>
            <a:chOff x="-210917" y="2896756"/>
            <a:chExt cx="2025719" cy="1960874"/>
          </a:xfrm>
        </p:grpSpPr>
        <p:sp>
          <p:nvSpPr>
            <p:cNvPr id="21" name="Tankeboble: sky 20">
              <a:extLst>
                <a:ext uri="{FF2B5EF4-FFF2-40B4-BE49-F238E27FC236}">
                  <a16:creationId xmlns:a16="http://schemas.microsoft.com/office/drawing/2014/main" id="{CC596C77-69BA-13E4-915E-2F6FA79D77BC}"/>
                </a:ext>
              </a:extLst>
            </p:cNvPr>
            <p:cNvSpPr/>
            <p:nvPr/>
          </p:nvSpPr>
          <p:spPr>
            <a:xfrm rot="15218002" flipH="1">
              <a:off x="-237616" y="2923455"/>
              <a:ext cx="1960874" cy="190747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Tekstfelt 21">
              <a:extLst>
                <a:ext uri="{FF2B5EF4-FFF2-40B4-BE49-F238E27FC236}">
                  <a16:creationId xmlns:a16="http://schemas.microsoft.com/office/drawing/2014/main" id="{AB8E0429-C431-2163-E11D-5A2B777B62A0}"/>
                </a:ext>
              </a:extLst>
            </p:cNvPr>
            <p:cNvSpPr txBox="1"/>
            <p:nvPr/>
          </p:nvSpPr>
          <p:spPr>
            <a:xfrm>
              <a:off x="-46714" y="3362293"/>
              <a:ext cx="1861516" cy="1135751"/>
            </a:xfrm>
            <a:prstGeom prst="rect">
              <a:avLst/>
            </a:prstGeom>
            <a:noFill/>
          </p:spPr>
          <p:txBody>
            <a:bodyPr wrap="square" rtlCol="0">
              <a:spAutoFit/>
            </a:bodyPr>
            <a:lstStyle/>
            <a:p>
              <a:r>
                <a:rPr lang="da-DK" sz="1600" dirty="0">
                  <a:latin typeface="Arial" panose="020B0604020202020204" pitchFamily="34" charset="0"/>
                  <a:cs typeface="Arial" panose="020B0604020202020204" pitchFamily="34" charset="0"/>
                </a:rPr>
                <a:t>Ej, hvor dejligt, du hjalp mig videre!</a:t>
              </a:r>
            </a:p>
          </p:txBody>
        </p:sp>
      </p:grpSp>
      <p:sp>
        <p:nvSpPr>
          <p:cNvPr id="23" name="Pil: bøjet til højre 22">
            <a:extLst>
              <a:ext uri="{FF2B5EF4-FFF2-40B4-BE49-F238E27FC236}">
                <a16:creationId xmlns:a16="http://schemas.microsoft.com/office/drawing/2014/main" id="{8142175D-0E1F-9073-1CD2-278DB287CC03}"/>
              </a:ext>
            </a:extLst>
          </p:cNvPr>
          <p:cNvSpPr/>
          <p:nvPr/>
        </p:nvSpPr>
        <p:spPr>
          <a:xfrm rot="21101961">
            <a:off x="1699768" y="3549484"/>
            <a:ext cx="788148" cy="1899782"/>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24" name="Picture 9">
            <a:extLst>
              <a:ext uri="{FF2B5EF4-FFF2-40B4-BE49-F238E27FC236}">
                <a16:creationId xmlns:a16="http://schemas.microsoft.com/office/drawing/2014/main" id="{86646777-11BA-D99E-435C-537FECE1D359}"/>
              </a:ext>
            </a:extLst>
          </p:cNvPr>
          <p:cNvPicPr>
            <a:picLocks noChangeAspect="1"/>
          </p:cNvPicPr>
          <p:nvPr/>
        </p:nvPicPr>
        <p:blipFill>
          <a:blip r:embed="rId3"/>
          <a:stretch>
            <a:fillRect/>
          </a:stretch>
        </p:blipFill>
        <p:spPr>
          <a:xfrm rot="874510">
            <a:off x="9252218" y="4378007"/>
            <a:ext cx="1816210" cy="17209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 descr="A picture containing bow, spectacles&#10;&#10;Description automatically generated">
            <a:extLst>
              <a:ext uri="{FF2B5EF4-FFF2-40B4-BE49-F238E27FC236}">
                <a16:creationId xmlns:a16="http://schemas.microsoft.com/office/drawing/2014/main" id="{160921BA-C92E-96A7-01F2-850CDC2CB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658" y="4674629"/>
            <a:ext cx="3146754" cy="1692443"/>
          </a:xfrm>
          <a:prstGeom prst="rect">
            <a:avLst/>
          </a:prstGeom>
          <a:ln>
            <a:noFill/>
          </a:ln>
          <a:effectLst>
            <a:softEdge rad="112500"/>
          </a:effectLst>
        </p:spPr>
      </p:pic>
      <p:grpSp>
        <p:nvGrpSpPr>
          <p:cNvPr id="28" name="Gruppe 27">
            <a:extLst>
              <a:ext uri="{FF2B5EF4-FFF2-40B4-BE49-F238E27FC236}">
                <a16:creationId xmlns:a16="http://schemas.microsoft.com/office/drawing/2014/main" id="{32650C8F-B754-8BD0-E317-D8F247D507D7}"/>
              </a:ext>
            </a:extLst>
          </p:cNvPr>
          <p:cNvGrpSpPr/>
          <p:nvPr/>
        </p:nvGrpSpPr>
        <p:grpSpPr>
          <a:xfrm>
            <a:off x="94591" y="4621112"/>
            <a:ext cx="1651923" cy="2050774"/>
            <a:chOff x="94591" y="4621112"/>
            <a:chExt cx="1651923" cy="2050774"/>
          </a:xfrm>
        </p:grpSpPr>
        <p:sp>
          <p:nvSpPr>
            <p:cNvPr id="26" name="Taleboble: rektangel med afrundede hjørner 25">
              <a:extLst>
                <a:ext uri="{FF2B5EF4-FFF2-40B4-BE49-F238E27FC236}">
                  <a16:creationId xmlns:a16="http://schemas.microsoft.com/office/drawing/2014/main" id="{AFD978BA-DE44-ED7F-C324-D9FA32EE48CF}"/>
                </a:ext>
              </a:extLst>
            </p:cNvPr>
            <p:cNvSpPr/>
            <p:nvPr/>
          </p:nvSpPr>
          <p:spPr>
            <a:xfrm>
              <a:off x="94591" y="4621112"/>
              <a:ext cx="1651923" cy="2050774"/>
            </a:xfrm>
            <a:prstGeom prst="wedgeRoundRectCallout">
              <a:avLst>
                <a:gd name="adj1" fmla="val 94702"/>
                <a:gd name="adj2" fmla="val 441"/>
                <a:gd name="adj3" fmla="val 16667"/>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kstfelt 26">
              <a:extLst>
                <a:ext uri="{FF2B5EF4-FFF2-40B4-BE49-F238E27FC236}">
                  <a16:creationId xmlns:a16="http://schemas.microsoft.com/office/drawing/2014/main" id="{592AC2D8-DA91-F3A3-256B-96969020C396}"/>
                </a:ext>
              </a:extLst>
            </p:cNvPr>
            <p:cNvSpPr txBox="1"/>
            <p:nvPr/>
          </p:nvSpPr>
          <p:spPr>
            <a:xfrm>
              <a:off x="151280" y="4809699"/>
              <a:ext cx="1443459" cy="1754326"/>
            </a:xfrm>
            <a:prstGeom prst="rect">
              <a:avLst/>
            </a:prstGeom>
            <a:noFill/>
          </p:spPr>
          <p:txBody>
            <a:bodyPr wrap="square" rtlCol="0">
              <a:spAutoFit/>
            </a:bodyPr>
            <a:lstStyle/>
            <a:p>
              <a:pPr marL="93663" indent="-93663">
                <a:buFont typeface="Arial" panose="020B0604020202020204" pitchFamily="34" charset="0"/>
                <a:buChar char="•"/>
              </a:pPr>
              <a:r>
                <a:rPr lang="da-DK" dirty="0">
                  <a:latin typeface="Arial" panose="020B0604020202020204" pitchFamily="34" charset="0"/>
                  <a:cs typeface="Arial" panose="020B0604020202020204" pitchFamily="34" charset="0"/>
                </a:rPr>
                <a:t>Kontingent</a:t>
              </a:r>
            </a:p>
            <a:p>
              <a:pPr marL="93663" indent="-93663">
                <a:buFont typeface="Arial" panose="020B0604020202020204" pitchFamily="34" charset="0"/>
                <a:buChar char="•"/>
              </a:pPr>
              <a:r>
                <a:rPr lang="da-DK" dirty="0">
                  <a:latin typeface="Arial" panose="020B0604020202020204" pitchFamily="34" charset="0"/>
                  <a:cs typeface="Arial" panose="020B0604020202020204" pitchFamily="34" charset="0"/>
                </a:rPr>
                <a:t>Personale-events</a:t>
              </a:r>
            </a:p>
            <a:p>
              <a:pPr marL="93663" indent="-93663">
                <a:buFont typeface="Arial" panose="020B0604020202020204" pitchFamily="34" charset="0"/>
                <a:buChar char="•"/>
              </a:pPr>
              <a:r>
                <a:rPr lang="da-DK" dirty="0">
                  <a:latin typeface="Arial" panose="020B0604020202020204" pitchFamily="34" charset="0"/>
                  <a:cs typeface="Arial" panose="020B0604020202020204" pitchFamily="34" charset="0"/>
                </a:rPr>
                <a:t>Bonus</a:t>
              </a:r>
            </a:p>
            <a:p>
              <a:pPr marL="93663" indent="-93663">
                <a:buFont typeface="Arial" panose="020B0604020202020204" pitchFamily="34" charset="0"/>
                <a:buChar char="•"/>
              </a:pPr>
              <a:r>
                <a:rPr lang="da-DK" dirty="0" err="1">
                  <a:latin typeface="Arial" panose="020B0604020202020204" pitchFamily="34" charset="0"/>
                  <a:cs typeface="Arial" panose="020B0604020202020204" pitchFamily="34" charset="0"/>
                </a:rPr>
                <a:t>Markeds-føring</a:t>
              </a:r>
              <a:endParaRPr lang="da-DK"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673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anim calcmode="lin" valueType="num">
                                      <p:cBhvr>
                                        <p:cTn id="24" dur="2000" fill="hold"/>
                                        <p:tgtEl>
                                          <p:spTgt spid="23"/>
                                        </p:tgtEl>
                                        <p:attrNameLst>
                                          <p:attrName>ppt_w</p:attrName>
                                        </p:attrNameLst>
                                      </p:cBhvr>
                                      <p:tavLst>
                                        <p:tav tm="0" fmla="#ppt_w*sin(2.5*pi*$)">
                                          <p:val>
                                            <p:fltVal val="0"/>
                                          </p:val>
                                        </p:tav>
                                        <p:tav tm="100000">
                                          <p:val>
                                            <p:fltVal val="1"/>
                                          </p:val>
                                        </p:tav>
                                      </p:tavLst>
                                    </p:anim>
                                    <p:anim calcmode="lin" valueType="num">
                                      <p:cBhvr>
                                        <p:cTn id="25" dur="2000" fill="hold"/>
                                        <p:tgtEl>
                                          <p:spTgt spid="23"/>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26"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80">
                                          <p:stCondLst>
                                            <p:cond delay="0"/>
                                          </p:stCondLst>
                                        </p:cTn>
                                        <p:tgtEl>
                                          <p:spTgt spid="24"/>
                                        </p:tgtEl>
                                      </p:cBhvr>
                                    </p:animEffect>
                                    <p:anim calcmode="lin" valueType="num">
                                      <p:cBhvr>
                                        <p:cTn id="3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5" dur="26">
                                          <p:stCondLst>
                                            <p:cond delay="650"/>
                                          </p:stCondLst>
                                        </p:cTn>
                                        <p:tgtEl>
                                          <p:spTgt spid="24"/>
                                        </p:tgtEl>
                                      </p:cBhvr>
                                      <p:to x="100000" y="60000"/>
                                    </p:animScale>
                                    <p:animScale>
                                      <p:cBhvr>
                                        <p:cTn id="36" dur="166" decel="50000">
                                          <p:stCondLst>
                                            <p:cond delay="676"/>
                                          </p:stCondLst>
                                        </p:cTn>
                                        <p:tgtEl>
                                          <p:spTgt spid="24"/>
                                        </p:tgtEl>
                                      </p:cBhvr>
                                      <p:to x="100000" y="100000"/>
                                    </p:animScale>
                                    <p:animScale>
                                      <p:cBhvr>
                                        <p:cTn id="37" dur="26">
                                          <p:stCondLst>
                                            <p:cond delay="1312"/>
                                          </p:stCondLst>
                                        </p:cTn>
                                        <p:tgtEl>
                                          <p:spTgt spid="24"/>
                                        </p:tgtEl>
                                      </p:cBhvr>
                                      <p:to x="100000" y="80000"/>
                                    </p:animScale>
                                    <p:animScale>
                                      <p:cBhvr>
                                        <p:cTn id="38" dur="166" decel="50000">
                                          <p:stCondLst>
                                            <p:cond delay="1338"/>
                                          </p:stCondLst>
                                        </p:cTn>
                                        <p:tgtEl>
                                          <p:spTgt spid="24"/>
                                        </p:tgtEl>
                                      </p:cBhvr>
                                      <p:to x="100000" y="100000"/>
                                    </p:animScale>
                                    <p:animScale>
                                      <p:cBhvr>
                                        <p:cTn id="39" dur="26">
                                          <p:stCondLst>
                                            <p:cond delay="1642"/>
                                          </p:stCondLst>
                                        </p:cTn>
                                        <p:tgtEl>
                                          <p:spTgt spid="24"/>
                                        </p:tgtEl>
                                      </p:cBhvr>
                                      <p:to x="100000" y="90000"/>
                                    </p:animScale>
                                    <p:animScale>
                                      <p:cBhvr>
                                        <p:cTn id="40" dur="166" decel="50000">
                                          <p:stCondLst>
                                            <p:cond delay="1668"/>
                                          </p:stCondLst>
                                        </p:cTn>
                                        <p:tgtEl>
                                          <p:spTgt spid="24"/>
                                        </p:tgtEl>
                                      </p:cBhvr>
                                      <p:to x="100000" y="100000"/>
                                    </p:animScale>
                                    <p:animScale>
                                      <p:cBhvr>
                                        <p:cTn id="41" dur="26">
                                          <p:stCondLst>
                                            <p:cond delay="1808"/>
                                          </p:stCondLst>
                                        </p:cTn>
                                        <p:tgtEl>
                                          <p:spTgt spid="24"/>
                                        </p:tgtEl>
                                      </p:cBhvr>
                                      <p:to x="100000" y="95000"/>
                                    </p:animScale>
                                    <p:animScale>
                                      <p:cBhvr>
                                        <p:cTn id="42" dur="166" decel="50000">
                                          <p:stCondLst>
                                            <p:cond delay="1834"/>
                                          </p:stCondLst>
                                        </p:cTn>
                                        <p:tgtEl>
                                          <p:spTgt spid="24"/>
                                        </p:tgtEl>
                                      </p:cBhvr>
                                      <p:to x="100000" y="100000"/>
                                    </p:animScale>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80">
                                          <p:stCondLst>
                                            <p:cond delay="0"/>
                                          </p:stCondLst>
                                        </p:cTn>
                                        <p:tgtEl>
                                          <p:spTgt spid="25"/>
                                        </p:tgtEl>
                                      </p:cBhvr>
                                    </p:animEffect>
                                    <p:anim calcmode="lin" valueType="num">
                                      <p:cBhvr>
                                        <p:cTn id="5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8" dur="26">
                                          <p:stCondLst>
                                            <p:cond delay="650"/>
                                          </p:stCondLst>
                                        </p:cTn>
                                        <p:tgtEl>
                                          <p:spTgt spid="25"/>
                                        </p:tgtEl>
                                      </p:cBhvr>
                                      <p:to x="100000" y="60000"/>
                                    </p:animScale>
                                    <p:animScale>
                                      <p:cBhvr>
                                        <p:cTn id="59" dur="166" decel="50000">
                                          <p:stCondLst>
                                            <p:cond delay="676"/>
                                          </p:stCondLst>
                                        </p:cTn>
                                        <p:tgtEl>
                                          <p:spTgt spid="25"/>
                                        </p:tgtEl>
                                      </p:cBhvr>
                                      <p:to x="100000" y="100000"/>
                                    </p:animScale>
                                    <p:animScale>
                                      <p:cBhvr>
                                        <p:cTn id="60" dur="26">
                                          <p:stCondLst>
                                            <p:cond delay="1312"/>
                                          </p:stCondLst>
                                        </p:cTn>
                                        <p:tgtEl>
                                          <p:spTgt spid="25"/>
                                        </p:tgtEl>
                                      </p:cBhvr>
                                      <p:to x="100000" y="80000"/>
                                    </p:animScale>
                                    <p:animScale>
                                      <p:cBhvr>
                                        <p:cTn id="61" dur="166" decel="50000">
                                          <p:stCondLst>
                                            <p:cond delay="1338"/>
                                          </p:stCondLst>
                                        </p:cTn>
                                        <p:tgtEl>
                                          <p:spTgt spid="25"/>
                                        </p:tgtEl>
                                      </p:cBhvr>
                                      <p:to x="100000" y="100000"/>
                                    </p:animScale>
                                    <p:animScale>
                                      <p:cBhvr>
                                        <p:cTn id="62" dur="26">
                                          <p:stCondLst>
                                            <p:cond delay="1642"/>
                                          </p:stCondLst>
                                        </p:cTn>
                                        <p:tgtEl>
                                          <p:spTgt spid="25"/>
                                        </p:tgtEl>
                                      </p:cBhvr>
                                      <p:to x="100000" y="90000"/>
                                    </p:animScale>
                                    <p:animScale>
                                      <p:cBhvr>
                                        <p:cTn id="63" dur="166" decel="50000">
                                          <p:stCondLst>
                                            <p:cond delay="1668"/>
                                          </p:stCondLst>
                                        </p:cTn>
                                        <p:tgtEl>
                                          <p:spTgt spid="25"/>
                                        </p:tgtEl>
                                      </p:cBhvr>
                                      <p:to x="100000" y="100000"/>
                                    </p:animScale>
                                    <p:animScale>
                                      <p:cBhvr>
                                        <p:cTn id="64" dur="26">
                                          <p:stCondLst>
                                            <p:cond delay="1808"/>
                                          </p:stCondLst>
                                        </p:cTn>
                                        <p:tgtEl>
                                          <p:spTgt spid="25"/>
                                        </p:tgtEl>
                                      </p:cBhvr>
                                      <p:to x="100000" y="95000"/>
                                    </p:animScale>
                                    <p:animScale>
                                      <p:cBhvr>
                                        <p:cTn id="65"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D4284214-74C9-F22A-D68E-658D9DB02E6A}"/>
              </a:ext>
            </a:extLst>
          </p:cNvPr>
          <p:cNvPicPr>
            <a:picLocks noGrp="1" noChangeAspect="1"/>
          </p:cNvPicPr>
          <p:nvPr>
            <p:ph idx="1"/>
          </p:nvPr>
        </p:nvPicPr>
        <p:blipFill>
          <a:blip r:embed="rId2"/>
          <a:stretch>
            <a:fillRect/>
          </a:stretch>
        </p:blipFill>
        <p:spPr>
          <a:xfrm>
            <a:off x="986509" y="936282"/>
            <a:ext cx="10110828" cy="5594554"/>
          </a:xfrm>
        </p:spPr>
      </p:pic>
      <p:sp>
        <p:nvSpPr>
          <p:cNvPr id="4" name="Pladsholder til dato 3">
            <a:extLst>
              <a:ext uri="{FF2B5EF4-FFF2-40B4-BE49-F238E27FC236}">
                <a16:creationId xmlns:a16="http://schemas.microsoft.com/office/drawing/2014/main" id="{5C5E428D-055C-5AA4-15C7-B7ACD26ECAC9}"/>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Pladsholder til slidenummer 4">
            <a:extLst>
              <a:ext uri="{FF2B5EF4-FFF2-40B4-BE49-F238E27FC236}">
                <a16:creationId xmlns:a16="http://schemas.microsoft.com/office/drawing/2014/main" id="{C9D0D9B3-4F3B-402C-A0BA-01254C3F2155}"/>
              </a:ext>
            </a:extLst>
          </p:cNvPr>
          <p:cNvSpPr>
            <a:spLocks noGrp="1"/>
          </p:cNvSpPr>
          <p:nvPr>
            <p:ph type="sldNum" sz="quarter" idx="12"/>
          </p:nvPr>
        </p:nvSpPr>
        <p:spPr/>
        <p:txBody>
          <a:bodyPr/>
          <a:lstStyle/>
          <a:p>
            <a:fld id="{128F35C3-DB96-4BD5-9078-D908B8223F4F}" type="slidenum">
              <a:rPr lang="da-DK" smtClean="0"/>
              <a:t>8</a:t>
            </a:fld>
            <a:endParaRPr lang="da-DK"/>
          </a:p>
        </p:txBody>
      </p:sp>
      <p:sp>
        <p:nvSpPr>
          <p:cNvPr id="8" name="TextBox 10">
            <a:extLst>
              <a:ext uri="{FF2B5EF4-FFF2-40B4-BE49-F238E27FC236}">
                <a16:creationId xmlns:a16="http://schemas.microsoft.com/office/drawing/2014/main" id="{26BEA516-661A-B5CC-F605-330336687E53}"/>
              </a:ext>
            </a:extLst>
          </p:cNvPr>
          <p:cNvSpPr txBox="1"/>
          <p:nvPr/>
        </p:nvSpPr>
        <p:spPr>
          <a:xfrm>
            <a:off x="1740311" y="643895"/>
            <a:ext cx="8603224" cy="584775"/>
          </a:xfrm>
          <a:prstGeom prst="rect">
            <a:avLst/>
          </a:prstGeom>
          <a:noFill/>
        </p:spPr>
        <p:txBody>
          <a:bodyPr wrap="square">
            <a:spAutoFit/>
          </a:bodyPr>
          <a:lstStyle/>
          <a:p>
            <a:r>
              <a:rPr lang="da-DK" sz="3200" b="1" dirty="0">
                <a:solidFill>
                  <a:srgbClr val="1E2256"/>
                </a:solidFill>
                <a:latin typeface="Arial" panose="020B0604020202020204" pitchFamily="34" charset="0"/>
                <a:ea typeface="+mj-ea"/>
                <a:cs typeface="Arial" panose="020B0604020202020204" pitchFamily="34" charset="0"/>
              </a:rPr>
              <a:t>SÅDAN KAN DU LAVE EN HENVISNING </a:t>
            </a:r>
            <a:endParaRPr lang="da-DK" sz="3200" dirty="0">
              <a:solidFill>
                <a:srgbClr val="1E2256"/>
              </a:solidFill>
            </a:endParaRPr>
          </a:p>
        </p:txBody>
      </p:sp>
    </p:spTree>
    <p:extLst>
      <p:ext uri="{BB962C8B-B14F-4D97-AF65-F5344CB8AC3E}">
        <p14:creationId xmlns:p14="http://schemas.microsoft.com/office/powerpoint/2010/main" val="188551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5C5E428D-055C-5AA4-15C7-B7ACD26ECAC9}"/>
              </a:ext>
            </a:extLst>
          </p:cNvPr>
          <p:cNvSpPr>
            <a:spLocks noGrp="1"/>
          </p:cNvSpPr>
          <p:nvPr>
            <p:ph type="dt" sz="half" idx="10"/>
          </p:nvPr>
        </p:nvSpPr>
        <p:spPr/>
        <p:txBody>
          <a:bodyPr/>
          <a:lstStyle/>
          <a:p>
            <a:fld id="{6EBB9783-BA03-4441-81C2-C5B7FDB0DA7A}" type="datetime1">
              <a:rPr lang="da-DK" smtClean="0"/>
              <a:t>26-06-2023</a:t>
            </a:fld>
            <a:endParaRPr lang="da-DK"/>
          </a:p>
        </p:txBody>
      </p:sp>
      <p:sp>
        <p:nvSpPr>
          <p:cNvPr id="5" name="Pladsholder til slidenummer 4">
            <a:extLst>
              <a:ext uri="{FF2B5EF4-FFF2-40B4-BE49-F238E27FC236}">
                <a16:creationId xmlns:a16="http://schemas.microsoft.com/office/drawing/2014/main" id="{C9D0D9B3-4F3B-402C-A0BA-01254C3F2155}"/>
              </a:ext>
            </a:extLst>
          </p:cNvPr>
          <p:cNvSpPr>
            <a:spLocks noGrp="1"/>
          </p:cNvSpPr>
          <p:nvPr>
            <p:ph type="sldNum" sz="quarter" idx="12"/>
          </p:nvPr>
        </p:nvSpPr>
        <p:spPr/>
        <p:txBody>
          <a:bodyPr/>
          <a:lstStyle/>
          <a:p>
            <a:fld id="{128F35C3-DB96-4BD5-9078-D908B8223F4F}" type="slidenum">
              <a:rPr lang="da-DK" smtClean="0"/>
              <a:t>9</a:t>
            </a:fld>
            <a:endParaRPr lang="da-DK"/>
          </a:p>
        </p:txBody>
      </p:sp>
      <p:sp>
        <p:nvSpPr>
          <p:cNvPr id="8" name="TextBox 10">
            <a:extLst>
              <a:ext uri="{FF2B5EF4-FFF2-40B4-BE49-F238E27FC236}">
                <a16:creationId xmlns:a16="http://schemas.microsoft.com/office/drawing/2014/main" id="{26BEA516-661A-B5CC-F605-330336687E53}"/>
              </a:ext>
            </a:extLst>
          </p:cNvPr>
          <p:cNvSpPr txBox="1"/>
          <p:nvPr/>
        </p:nvSpPr>
        <p:spPr>
          <a:xfrm>
            <a:off x="1794388" y="643895"/>
            <a:ext cx="8603224" cy="584775"/>
          </a:xfrm>
          <a:prstGeom prst="rect">
            <a:avLst/>
          </a:prstGeom>
          <a:noFill/>
        </p:spPr>
        <p:txBody>
          <a:bodyPr wrap="square">
            <a:spAutoFit/>
          </a:bodyPr>
          <a:lstStyle/>
          <a:p>
            <a:r>
              <a:rPr lang="da-DK" sz="3200" b="1" dirty="0">
                <a:solidFill>
                  <a:srgbClr val="1E2256"/>
                </a:solidFill>
                <a:latin typeface="Arial" panose="020B0604020202020204" pitchFamily="34" charset="0"/>
                <a:ea typeface="+mj-ea"/>
                <a:cs typeface="Arial" panose="020B0604020202020204" pitchFamily="34" charset="0"/>
              </a:rPr>
              <a:t>SÅDAN KAN DU LAVE EN HENVISNING</a:t>
            </a:r>
            <a:endParaRPr lang="da-DK" sz="3200" dirty="0"/>
          </a:p>
        </p:txBody>
      </p:sp>
      <p:pic>
        <p:nvPicPr>
          <p:cNvPr id="9" name="Pladsholder til indhold 8">
            <a:extLst>
              <a:ext uri="{FF2B5EF4-FFF2-40B4-BE49-F238E27FC236}">
                <a16:creationId xmlns:a16="http://schemas.microsoft.com/office/drawing/2014/main" id="{4F9CAF1A-2B0E-518F-AA23-17A8A2A2B425}"/>
              </a:ext>
            </a:extLst>
          </p:cNvPr>
          <p:cNvPicPr>
            <a:picLocks noGrp="1" noChangeAspect="1"/>
          </p:cNvPicPr>
          <p:nvPr>
            <p:ph idx="1"/>
          </p:nvPr>
        </p:nvPicPr>
        <p:blipFill>
          <a:blip r:embed="rId2"/>
          <a:stretch>
            <a:fillRect/>
          </a:stretch>
        </p:blipFill>
        <p:spPr>
          <a:xfrm>
            <a:off x="651366" y="1779639"/>
            <a:ext cx="10889268" cy="4434465"/>
          </a:xfrm>
        </p:spPr>
      </p:pic>
      <p:sp>
        <p:nvSpPr>
          <p:cNvPr id="10" name="Ligebenet trapez 9">
            <a:extLst>
              <a:ext uri="{FF2B5EF4-FFF2-40B4-BE49-F238E27FC236}">
                <a16:creationId xmlns:a16="http://schemas.microsoft.com/office/drawing/2014/main" id="{253D67B4-B7F7-249D-E1F4-832E5DD7054A}"/>
              </a:ext>
            </a:extLst>
          </p:cNvPr>
          <p:cNvSpPr/>
          <p:nvPr/>
        </p:nvSpPr>
        <p:spPr>
          <a:xfrm>
            <a:off x="3206343" y="5911516"/>
            <a:ext cx="2369574" cy="302589"/>
          </a:xfrm>
          <a:prstGeom prst="trapezoi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aleboble: rektangel med afrundede hjørner 1">
            <a:extLst>
              <a:ext uri="{FF2B5EF4-FFF2-40B4-BE49-F238E27FC236}">
                <a16:creationId xmlns:a16="http://schemas.microsoft.com/office/drawing/2014/main" id="{DD944F4F-E49A-AB08-48BB-153A4955F0BB}"/>
              </a:ext>
            </a:extLst>
          </p:cNvPr>
          <p:cNvSpPr/>
          <p:nvPr/>
        </p:nvSpPr>
        <p:spPr>
          <a:xfrm>
            <a:off x="9156238" y="5211017"/>
            <a:ext cx="1651923" cy="1400997"/>
          </a:xfrm>
          <a:prstGeom prst="wedgeRoundRectCallout">
            <a:avLst>
              <a:gd name="adj1" fmla="val -88692"/>
              <a:gd name="adj2" fmla="val -38456"/>
              <a:gd name="adj3" fmla="val 16667"/>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AAFA3D2D-8858-6F20-B54C-F785197F624F}"/>
              </a:ext>
            </a:extLst>
          </p:cNvPr>
          <p:cNvSpPr txBox="1"/>
          <p:nvPr/>
        </p:nvSpPr>
        <p:spPr>
          <a:xfrm>
            <a:off x="9259961" y="5372906"/>
            <a:ext cx="1444475" cy="1077218"/>
          </a:xfrm>
          <a:prstGeom prst="rect">
            <a:avLst/>
          </a:prstGeom>
          <a:noFill/>
        </p:spPr>
        <p:txBody>
          <a:bodyPr wrap="square" rtlCol="0">
            <a:spAutoFit/>
          </a:bodyPr>
          <a:lstStyle/>
          <a:p>
            <a:pPr algn="ctr"/>
            <a:r>
              <a:rPr lang="da-DK" sz="1600" dirty="0">
                <a:latin typeface="Arial" panose="020B0604020202020204" pitchFamily="34" charset="0"/>
                <a:cs typeface="Arial" panose="020B0604020202020204" pitchFamily="34" charset="0"/>
              </a:rPr>
              <a:t>(Det er vigtigt at kunden har samtykket først.)</a:t>
            </a:r>
          </a:p>
        </p:txBody>
      </p:sp>
    </p:spTree>
    <p:extLst>
      <p:ext uri="{BB962C8B-B14F-4D97-AF65-F5344CB8AC3E}">
        <p14:creationId xmlns:p14="http://schemas.microsoft.com/office/powerpoint/2010/main" val="11210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954E9F5A228AD40AA973798084F8EF8" ma:contentTypeVersion="12" ma:contentTypeDescription="Opret et nyt dokument." ma:contentTypeScope="" ma:versionID="dfc2a7b4d2845dff3651fdf7ee996225">
  <xsd:schema xmlns:xsd="http://www.w3.org/2001/XMLSchema" xmlns:xs="http://www.w3.org/2001/XMLSchema" xmlns:p="http://schemas.microsoft.com/office/2006/metadata/properties" xmlns:ns2="cc3dc03a-7c8c-4be9-a66f-f8fd7fc24ead" xmlns:ns3="865b2c04-178a-44a7-bd8d-974c9f0cab6e" targetNamespace="http://schemas.microsoft.com/office/2006/metadata/properties" ma:root="true" ma:fieldsID="5d39f4635333842c316fa4376a5197fd" ns2:_="" ns3:_="">
    <xsd:import namespace="cc3dc03a-7c8c-4be9-a66f-f8fd7fc24ead"/>
    <xsd:import namespace="865b2c04-178a-44a7-bd8d-974c9f0cab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dc03a-7c8c-4be9-a66f-f8fd7fc24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5852bafd-6bd3-47c1-9287-a69d839b172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5b2c04-178a-44a7-bd8d-974c9f0cab6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614d707-16ec-4381-984b-6beebab31a6f}" ma:internalName="TaxCatchAll" ma:showField="CatchAllData" ma:web="865b2c04-178a-44a7-bd8d-974c9f0cab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5b2c04-178a-44a7-bd8d-974c9f0cab6e" xsi:nil="true"/>
    <lcf76f155ced4ddcb4097134ff3c332f xmlns="cc3dc03a-7c8c-4be9-a66f-f8fd7fc24e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1AF86-347A-47E6-8D88-ECAC9E4EA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dc03a-7c8c-4be9-a66f-f8fd7fc24ead"/>
    <ds:schemaRef ds:uri="865b2c04-178a-44a7-bd8d-974c9f0ca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3FE58C-A67A-40A7-8753-7B04780E8BF2}">
  <ds:schemaRefs>
    <ds:schemaRef ds:uri="http://purl.org/dc/dcmitype/"/>
    <ds:schemaRef ds:uri="865b2c04-178a-44a7-bd8d-974c9f0cab6e"/>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cc3dc03a-7c8c-4be9-a66f-f8fd7fc24ead"/>
    <ds:schemaRef ds:uri="http://purl.org/dc/elements/1.1/"/>
  </ds:schemaRefs>
</ds:datastoreItem>
</file>

<file path=customXml/itemProps3.xml><?xml version="1.0" encoding="utf-8"?>
<ds:datastoreItem xmlns:ds="http://schemas.openxmlformats.org/officeDocument/2006/customXml" ds:itemID="{1212124F-F6E3-4161-B6C3-13E0749C9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10266</TotalTime>
  <Words>686</Words>
  <Application>Microsoft Office PowerPoint</Application>
  <PresentationFormat>Widescreen</PresentationFormat>
  <Paragraphs>143</Paragraphs>
  <Slides>15</Slides>
  <Notes>1</Notes>
  <HiddenSlides>0</HiddenSlides>
  <MMClips>0</MMClips>
  <ScaleCrop>false</ScaleCrop>
  <HeadingPairs>
    <vt:vector size="4" baseType="variant">
      <vt:variant>
        <vt:lpstr>Tema</vt:lpstr>
      </vt:variant>
      <vt:variant>
        <vt:i4>1</vt:i4>
      </vt:variant>
      <vt:variant>
        <vt:lpstr>Slidetitler</vt:lpstr>
      </vt:variant>
      <vt:variant>
        <vt:i4>15</vt:i4>
      </vt:variant>
    </vt:vector>
  </HeadingPairs>
  <TitlesOfParts>
    <vt:vector size="16" baseType="lpstr">
      <vt:lpstr>Office Theme</vt:lpstr>
      <vt:lpstr>Webinar Helle &amp; Ditte</vt:lpstr>
      <vt:lpstr>Webinar for bronzepartnere</vt:lpstr>
      <vt:lpstr>Hvordan kan vi give jer værdi</vt:lpstr>
      <vt:lpstr>MARKEDSFØRING - Initiativer</vt:lpstr>
      <vt:lpstr>MARKEDSFØRING AF JERES MØDESTED</vt:lpstr>
      <vt:lpstr>JERES PARTNERPROFIL PÅ DKBS.DK / BOOKON</vt:lpstr>
      <vt:lpstr>PowerPoint-præsentation</vt:lpstr>
      <vt:lpstr>PowerPoint-præsentation</vt:lpstr>
      <vt:lpstr>PowerPoint-præsentation</vt:lpstr>
      <vt:lpstr>PowerPoint-præsentation</vt:lpstr>
      <vt:lpstr>PowerPoint-præsentation</vt:lpstr>
      <vt:lpstr>PowerPoint-præsentation</vt:lpstr>
      <vt:lpstr>Webinar for bronzepartnere</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Helle Egholm Lorentzen</dc:creator>
  <cp:lastModifiedBy>Helle Egholm Lorentzen</cp:lastModifiedBy>
  <cp:revision>94</cp:revision>
  <dcterms:created xsi:type="dcterms:W3CDTF">2022-01-31T09:54:46Z</dcterms:created>
  <dcterms:modified xsi:type="dcterms:W3CDTF">2023-06-26T09:04:47Z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0x010100F954E9F5A228AD40AA973798084F8EF8</vt:lpwstr>
  </property>
  <property fmtid="{D5CDD505-2E9C-101B-9397-08002B2CF9AE}" pid="3" name="MediaServiceImageTags">
    <vt:lpwstr/>
  </property>
</Properties>
</file>